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20" r:id="rId2"/>
  </p:sldMasterIdLst>
  <p:notesMasterIdLst>
    <p:notesMasterId r:id="rId5"/>
  </p:notesMasterIdLst>
  <p:sldIdLst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269"/>
    <a:srgbClr val="05C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>
        <p:scale>
          <a:sx n="100" d="100"/>
          <a:sy n="100" d="100"/>
        </p:scale>
        <p:origin x="120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C4C7E-EE2F-41EC-A0B2-D4B4D920BCB1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FAE01-1F10-4A42-9D3B-1BD5F9CF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6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52562"/>
            <a:ext cx="9144000" cy="2592387"/>
          </a:xfrm>
        </p:spPr>
        <p:txBody>
          <a:bodyPr anchor="b">
            <a:normAutofit/>
          </a:bodyPr>
          <a:lstStyle>
            <a:lvl1pPr algn="ctr">
              <a:defRPr sz="4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27500"/>
            <a:ext cx="9144000" cy="11303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9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21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8D864-8360-21B9-F23D-B315046DD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EB469E-7E3D-F885-D56F-DEFD416C8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159C9-942C-427F-4DC3-2ECDA8AC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8EFB8-C0FF-E1C9-6246-49010F4D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B0851-2C4F-77BC-82EF-FFA154A1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81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4854-2C12-C9C3-FA1E-4A7A8EAD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04A8-4942-2033-8120-1625996B9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BC876-C981-878B-7CB0-2ABAD1B44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82B12-50C4-B1B3-7EC7-6B8C3440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016D2-15A0-A3F7-13D1-0D5563BEB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78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7046B-27BD-A81E-27DF-172D85D06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38A17-EC75-2779-37EC-99E7B8059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57088-1792-4745-C4E4-E24169E4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2C6CF-B858-8F8F-EE72-B768E3BF1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A4F43-7661-95A8-46B5-621429D5C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25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C8CC6-EB68-77D1-15AD-B9679CC3F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3A8A-3211-7052-140A-D91A5ACE9B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0A996-34F8-2F20-1C98-8F4BF2129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CECF0-E1EE-BDEA-D661-CA3BB43E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83E2B-8406-1604-D771-90BBE83EA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06E42-BE40-FE12-3762-569DD152E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24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BE4B1-C56C-05F7-2B23-0D7193696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2576-754F-4507-094A-D44BCB49C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8807D-ED72-A048-A38A-8E32A4C63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5416A8-20F7-15FA-22D4-9A70EACAC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DDF2C7-296B-826E-1A12-756126D265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FB8C4E-1007-EEAE-8D76-21428870B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9EDF83-23EF-EEBF-94EC-F35964BA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4A6937-4224-AA87-DA76-A870AF73F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38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63A1-3854-EE22-E176-724707A5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11B7A-4EE5-E664-17B2-EE450C4B0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1E71FA-841E-8072-FD60-8165F29D8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58E00-CBBC-D072-69A0-5FF08FDF8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11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061ECF-C673-8AA3-626A-11A9E15D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9BE81C-2855-F7CB-FA9D-E5EBEED0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CD348-E135-35E8-1940-101076C22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8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5B37D-ED58-3DB7-E094-9CB36FE1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8BB68-3546-452E-2F4A-C966BB796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38CF0-AD57-FD6E-6E2A-1EAA286EF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ACE3B-DBD8-1CB6-1616-A6E98AD1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DF9E8-A08E-699A-B432-F3B13E86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AA617-4A75-DEDF-56B8-499F53EA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9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149" y="546100"/>
            <a:ext cx="10209335" cy="6731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1150" y="1549400"/>
            <a:ext cx="10209334" cy="4627563"/>
          </a:xfrm>
        </p:spPr>
        <p:txBody>
          <a:bodyPr/>
          <a:lstStyle>
            <a:lvl1pPr>
              <a:defRPr sz="24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81150" y="6356350"/>
            <a:ext cx="200025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40FD727-82AC-46C0-9F6E-6B189A07297F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38296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2888" y="6457950"/>
            <a:ext cx="483577" cy="2635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1BFEBF-104B-46BF-82EB-89D4F16173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E28001-73CE-2DF6-0DF2-DFCE4A85DA35}"/>
              </a:ext>
            </a:extLst>
          </p:cNvPr>
          <p:cNvSpPr/>
          <p:nvPr userDrawn="1"/>
        </p:nvSpPr>
        <p:spPr>
          <a:xfrm>
            <a:off x="1628857" y="1219200"/>
            <a:ext cx="10161627" cy="49213"/>
          </a:xfrm>
          <a:prstGeom prst="rect">
            <a:avLst/>
          </a:prstGeom>
          <a:solidFill>
            <a:srgbClr val="05C5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BE81362-04CE-B178-3F56-E34B89CF04A3}"/>
              </a:ext>
            </a:extLst>
          </p:cNvPr>
          <p:cNvSpPr/>
          <p:nvPr userDrawn="1"/>
        </p:nvSpPr>
        <p:spPr>
          <a:xfrm>
            <a:off x="1550505" y="1172817"/>
            <a:ext cx="135172" cy="135172"/>
          </a:xfrm>
          <a:prstGeom prst="ellipse">
            <a:avLst/>
          </a:prstGeom>
          <a:solidFill>
            <a:srgbClr val="05C5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477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91A8A-F720-168E-2EEE-40BFA4981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BD9D84-1E67-83F1-D5D1-5727D9E6BA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C8380-21F8-E9E5-52FB-AEFA2B464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A37A0C-7AB5-F099-D275-362A6D76F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66104-7322-8D37-3E6B-9633C30D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89B52-7159-9C5E-F16C-9D91F303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866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E458D-B3A8-4E48-769E-8B07EFE5E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CA114-F5E7-E42E-69F6-49277BCCA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0AF82-A0A6-D1EB-5493-AD9B91510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527D4-30C0-FBF8-0899-EE30538D9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F8678-3544-9C7A-C937-AA2C6A6F7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7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039887-3A52-FDE6-78B0-932DCD5111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C6D38-ED27-F3FC-02A2-FBE664AAC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DB141-FAD8-BA64-A6DA-3801FE79B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348D7-B542-F305-0AE2-A23D87E4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6AF1C-6ED3-9FCB-FAE8-EEB82ECDD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7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8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5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7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3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1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D727-82AC-46C0-9F6E-6B189A07297F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BFEBF-104B-46BF-82EB-89D4F1617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11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6BBE26-1D55-027B-D16C-4D0539047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2D2DD-2B5F-A5D9-F234-E2884FA01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7C2C6-CF55-0E2C-6452-7E7D5DBB19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B044CB-2471-4CA6-B310-A6F525D9F54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D1753-EDC2-842C-F54D-81D9E59F0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9BC6F-98B3-8788-E7DA-B6BCB8542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98BD46-1FDC-47FE-B5A2-59D4EB8AE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4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213D2-9C4E-E7CF-6A07-EC7EC72332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2025 Barstow Community College In-Service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8DA4F4-CAAD-1A45-45B3-D8C824F5DC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2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9E4F-40F7-02FF-DE06-9E6903545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3B146-496E-D8E3-62DD-4CD3F6F47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77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-Service 2022 " id="{EC00207E-FC65-4B17-AAF5-27BFBD7A3EE7}" vid="{2DC16CBB-0FCD-41BC-BBD8-175CED66651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In-Service 2022 </Template>
  <TotalTime>906</TotalTime>
  <Words>5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Office Theme</vt:lpstr>
      <vt:lpstr>Custom Design</vt:lpstr>
      <vt:lpstr>2025 Barstow Community College In-Service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</dc:title>
  <dc:creator>Amir Paniagua</dc:creator>
  <cp:lastModifiedBy>Amir Paniagua</cp:lastModifiedBy>
  <cp:revision>5</cp:revision>
  <dcterms:created xsi:type="dcterms:W3CDTF">2022-08-05T20:38:49Z</dcterms:created>
  <dcterms:modified xsi:type="dcterms:W3CDTF">2025-07-16T14:40:35Z</dcterms:modified>
</cp:coreProperties>
</file>