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4"/>
  </p:sldMasterIdLst>
  <p:sldIdLst>
    <p:sldId id="265" r:id="rId5"/>
    <p:sldId id="271" r:id="rId6"/>
    <p:sldId id="257" r:id="rId7"/>
    <p:sldId id="258" r:id="rId8"/>
    <p:sldId id="267" r:id="rId9"/>
    <p:sldId id="268" r:id="rId10"/>
    <p:sldId id="269" r:id="rId11"/>
    <p:sldId id="259" r:id="rId12"/>
    <p:sldId id="266" r:id="rId13"/>
    <p:sldId id="260" r:id="rId14"/>
    <p:sldId id="261" r:id="rId15"/>
    <p:sldId id="26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olmes" userId="1d07fcc8-4a09-4253-aa4c-0ed6dbbf2b3f" providerId="ADAL" clId="{68F44904-93AA-4EF1-9A64-5444540B7CB3}"/>
    <pc:docChg chg="undo redo custSel addSld delSld modSld sldOrd modMainMaster">
      <pc:chgData name="Lisa Holmes" userId="1d07fcc8-4a09-4253-aa4c-0ed6dbbf2b3f" providerId="ADAL" clId="{68F44904-93AA-4EF1-9A64-5444540B7CB3}" dt="2023-08-04T14:55:57.737" v="5229" actId="20577"/>
      <pc:docMkLst>
        <pc:docMk/>
      </pc:docMkLst>
      <pc:sldChg chg="addSp delSp modSp modAnim">
        <pc:chgData name="Lisa Holmes" userId="1d07fcc8-4a09-4253-aa4c-0ed6dbbf2b3f" providerId="ADAL" clId="{68F44904-93AA-4EF1-9A64-5444540B7CB3}" dt="2023-08-04T14:34:16.380" v="5044"/>
        <pc:sldMkLst>
          <pc:docMk/>
          <pc:sldMk cId="342620637" sldId="257"/>
        </pc:sldMkLst>
        <pc:spChg chg="add del mod">
          <ac:chgData name="Lisa Holmes" userId="1d07fcc8-4a09-4253-aa4c-0ed6dbbf2b3f" providerId="ADAL" clId="{68F44904-93AA-4EF1-9A64-5444540B7CB3}" dt="2023-07-31T18:58:35.835" v="2500" actId="478"/>
          <ac:spMkLst>
            <pc:docMk/>
            <pc:sldMk cId="342620637" sldId="257"/>
            <ac:spMk id="2" creationId="{FD8639C1-290D-4B7D-9FD9-56488BEB3632}"/>
          </ac:spMkLst>
        </pc:spChg>
        <pc:spChg chg="add mod">
          <ac:chgData name="Lisa Holmes" userId="1d07fcc8-4a09-4253-aa4c-0ed6dbbf2b3f" providerId="ADAL" clId="{68F44904-93AA-4EF1-9A64-5444540B7CB3}" dt="2023-07-31T19:07:52.750" v="2605" actId="27636"/>
          <ac:spMkLst>
            <pc:docMk/>
            <pc:sldMk cId="342620637" sldId="257"/>
            <ac:spMk id="3" creationId="{F6D99774-3F28-4944-9D93-EF86E69F98AE}"/>
          </ac:spMkLst>
        </pc:spChg>
        <pc:spChg chg="mod">
          <ac:chgData name="Lisa Holmes" userId="1d07fcc8-4a09-4253-aa4c-0ed6dbbf2b3f" providerId="ADAL" clId="{68F44904-93AA-4EF1-9A64-5444540B7CB3}" dt="2023-07-31T19:06:10.254" v="2583" actId="2711"/>
          <ac:spMkLst>
            <pc:docMk/>
            <pc:sldMk cId="342620637" sldId="257"/>
            <ac:spMk id="5" creationId="{85C793BB-3DE6-400A-B6A8-14B16B63F6CF}"/>
          </ac:spMkLst>
        </pc:spChg>
        <pc:spChg chg="mod">
          <ac:chgData name="Lisa Holmes" userId="1d07fcc8-4a09-4253-aa4c-0ed6dbbf2b3f" providerId="ADAL" clId="{68F44904-93AA-4EF1-9A64-5444540B7CB3}" dt="2023-07-31T19:07:13.990" v="2598" actId="947"/>
          <ac:spMkLst>
            <pc:docMk/>
            <pc:sldMk cId="342620637" sldId="257"/>
            <ac:spMk id="7" creationId="{DC476E56-8FF5-4A55-932C-B14024C048E8}"/>
          </ac:spMkLst>
        </pc:spChg>
      </pc:sldChg>
      <pc:sldChg chg="addSp modSp modAnim">
        <pc:chgData name="Lisa Holmes" userId="1d07fcc8-4a09-4253-aa4c-0ed6dbbf2b3f" providerId="ADAL" clId="{68F44904-93AA-4EF1-9A64-5444540B7CB3}" dt="2023-08-04T14:36:08.047" v="5054"/>
        <pc:sldMkLst>
          <pc:docMk/>
          <pc:sldMk cId="1549493706" sldId="258"/>
        </pc:sldMkLst>
        <pc:spChg chg="mod">
          <ac:chgData name="Lisa Holmes" userId="1d07fcc8-4a09-4253-aa4c-0ed6dbbf2b3f" providerId="ADAL" clId="{68F44904-93AA-4EF1-9A64-5444540B7CB3}" dt="2023-07-31T19:10:19.691" v="2628" actId="947"/>
          <ac:spMkLst>
            <pc:docMk/>
            <pc:sldMk cId="1549493706" sldId="258"/>
            <ac:spMk id="2" creationId="{88DCBE07-B41F-4F4C-866A-7B1CCC28BFC8}"/>
          </ac:spMkLst>
        </pc:spChg>
        <pc:spChg chg="add mod">
          <ac:chgData name="Lisa Holmes" userId="1d07fcc8-4a09-4253-aa4c-0ed6dbbf2b3f" providerId="ADAL" clId="{68F44904-93AA-4EF1-9A64-5444540B7CB3}" dt="2023-07-31T19:08:31.569" v="2610" actId="1076"/>
          <ac:spMkLst>
            <pc:docMk/>
            <pc:sldMk cId="1549493706" sldId="258"/>
            <ac:spMk id="3" creationId="{B82D6F3E-1262-4C24-92E6-0DBE58F190DA}"/>
          </ac:spMkLst>
        </pc:spChg>
        <pc:spChg chg="mod">
          <ac:chgData name="Lisa Holmes" userId="1d07fcc8-4a09-4253-aa4c-0ed6dbbf2b3f" providerId="ADAL" clId="{68F44904-93AA-4EF1-9A64-5444540B7CB3}" dt="2023-07-31T19:08:10.637" v="2606" actId="2711"/>
          <ac:spMkLst>
            <pc:docMk/>
            <pc:sldMk cId="1549493706" sldId="258"/>
            <ac:spMk id="5" creationId="{85C793BB-3DE6-400A-B6A8-14B16B63F6CF}"/>
          </ac:spMkLst>
        </pc:spChg>
        <pc:spChg chg="mod">
          <ac:chgData name="Lisa Holmes" userId="1d07fcc8-4a09-4253-aa4c-0ed6dbbf2b3f" providerId="ADAL" clId="{68F44904-93AA-4EF1-9A64-5444540B7CB3}" dt="2023-07-31T19:23:51.705" v="2849" actId="113"/>
          <ac:spMkLst>
            <pc:docMk/>
            <pc:sldMk cId="1549493706" sldId="258"/>
            <ac:spMk id="7" creationId="{DC476E56-8FF5-4A55-932C-B14024C048E8}"/>
          </ac:spMkLst>
        </pc:spChg>
      </pc:sldChg>
      <pc:sldChg chg="delSp modSp add ord modAnim">
        <pc:chgData name="Lisa Holmes" userId="1d07fcc8-4a09-4253-aa4c-0ed6dbbf2b3f" providerId="ADAL" clId="{68F44904-93AA-4EF1-9A64-5444540B7CB3}" dt="2023-08-04T14:51:01.124" v="5121" actId="20577"/>
        <pc:sldMkLst>
          <pc:docMk/>
          <pc:sldMk cId="3060422180" sldId="259"/>
        </pc:sldMkLst>
        <pc:spChg chg="mod">
          <ac:chgData name="Lisa Holmes" userId="1d07fcc8-4a09-4253-aa4c-0ed6dbbf2b3f" providerId="ADAL" clId="{68F44904-93AA-4EF1-9A64-5444540B7CB3}" dt="2023-07-31T19:12:07.341" v="2649" actId="255"/>
          <ac:spMkLst>
            <pc:docMk/>
            <pc:sldMk cId="3060422180" sldId="259"/>
            <ac:spMk id="2" creationId="{96FEF48F-749C-43AE-857D-BE957EF2F69B}"/>
          </ac:spMkLst>
        </pc:spChg>
        <pc:spChg chg="mod">
          <ac:chgData name="Lisa Holmes" userId="1d07fcc8-4a09-4253-aa4c-0ed6dbbf2b3f" providerId="ADAL" clId="{68F44904-93AA-4EF1-9A64-5444540B7CB3}" dt="2023-08-04T14:51:01.124" v="5121" actId="20577"/>
          <ac:spMkLst>
            <pc:docMk/>
            <pc:sldMk cId="3060422180" sldId="259"/>
            <ac:spMk id="3" creationId="{08451DA0-3CEB-4B83-9D40-8855E6488AB7}"/>
          </ac:spMkLst>
        </pc:spChg>
        <pc:spChg chg="del">
          <ac:chgData name="Lisa Holmes" userId="1d07fcc8-4a09-4253-aa4c-0ed6dbbf2b3f" providerId="ADAL" clId="{68F44904-93AA-4EF1-9A64-5444540B7CB3}" dt="2023-07-31T18:42:21.985" v="1716" actId="478"/>
          <ac:spMkLst>
            <pc:docMk/>
            <pc:sldMk cId="3060422180" sldId="259"/>
            <ac:spMk id="4" creationId="{45AFB66A-1562-46B6-9486-87B056BE1AE4}"/>
          </ac:spMkLst>
        </pc:spChg>
      </pc:sldChg>
      <pc:sldChg chg="addSp delSp modSp add modAnim">
        <pc:chgData name="Lisa Holmes" userId="1d07fcc8-4a09-4253-aa4c-0ed6dbbf2b3f" providerId="ADAL" clId="{68F44904-93AA-4EF1-9A64-5444540B7CB3}" dt="2023-08-04T14:38:55.791" v="5081"/>
        <pc:sldMkLst>
          <pc:docMk/>
          <pc:sldMk cId="59831709" sldId="260"/>
        </pc:sldMkLst>
        <pc:spChg chg="mod">
          <ac:chgData name="Lisa Holmes" userId="1d07fcc8-4a09-4253-aa4c-0ed6dbbf2b3f" providerId="ADAL" clId="{68F44904-93AA-4EF1-9A64-5444540B7CB3}" dt="2023-07-31T19:22:38.823" v="2845" actId="1076"/>
          <ac:spMkLst>
            <pc:docMk/>
            <pc:sldMk cId="59831709" sldId="260"/>
            <ac:spMk id="2" creationId="{263CE6EE-D427-4230-8B98-97382BD151BA}"/>
          </ac:spMkLst>
        </pc:spChg>
        <pc:spChg chg="del">
          <ac:chgData name="Lisa Holmes" userId="1d07fcc8-4a09-4253-aa4c-0ed6dbbf2b3f" providerId="ADAL" clId="{68F44904-93AA-4EF1-9A64-5444540B7CB3}" dt="2023-07-31T17:48:04.434" v="901"/>
          <ac:spMkLst>
            <pc:docMk/>
            <pc:sldMk cId="59831709" sldId="260"/>
            <ac:spMk id="3" creationId="{57AAAC3B-718B-4091-AB3D-F68069762E0F}"/>
          </ac:spMkLst>
        </pc:spChg>
        <pc:spChg chg="add mod">
          <ac:chgData name="Lisa Holmes" userId="1d07fcc8-4a09-4253-aa4c-0ed6dbbf2b3f" providerId="ADAL" clId="{68F44904-93AA-4EF1-9A64-5444540B7CB3}" dt="2023-07-31T17:48:09.264" v="902" actId="14100"/>
          <ac:spMkLst>
            <pc:docMk/>
            <pc:sldMk cId="59831709" sldId="260"/>
            <ac:spMk id="5" creationId="{8C43D353-2EF3-4831-A91F-36237069273B}"/>
          </ac:spMkLst>
        </pc:spChg>
        <pc:spChg chg="add del mod">
          <ac:chgData name="Lisa Holmes" userId="1d07fcc8-4a09-4253-aa4c-0ed6dbbf2b3f" providerId="ADAL" clId="{68F44904-93AA-4EF1-9A64-5444540B7CB3}" dt="2023-07-31T17:50:23.383" v="921" actId="478"/>
          <ac:spMkLst>
            <pc:docMk/>
            <pc:sldMk cId="59831709" sldId="260"/>
            <ac:spMk id="6" creationId="{028E0017-E736-40E3-B9DE-0D8EBFAF581D}"/>
          </ac:spMkLst>
        </pc:spChg>
        <pc:graphicFrameChg chg="add mod modGraphic">
          <ac:chgData name="Lisa Holmes" userId="1d07fcc8-4a09-4253-aa4c-0ed6dbbf2b3f" providerId="ADAL" clId="{68F44904-93AA-4EF1-9A64-5444540B7CB3}" dt="2023-07-31T19:22:47.717" v="2846" actId="1076"/>
          <ac:graphicFrameMkLst>
            <pc:docMk/>
            <pc:sldMk cId="59831709" sldId="260"/>
            <ac:graphicFrameMk id="4" creationId="{63BCA244-3292-4249-9B05-48E714F69119}"/>
          </ac:graphicFrameMkLst>
        </pc:graphicFrameChg>
      </pc:sldChg>
      <pc:sldChg chg="addSp delSp modSp add modAnim">
        <pc:chgData name="Lisa Holmes" userId="1d07fcc8-4a09-4253-aa4c-0ed6dbbf2b3f" providerId="ADAL" clId="{68F44904-93AA-4EF1-9A64-5444540B7CB3}" dt="2023-08-04T14:39:08.232" v="5083"/>
        <pc:sldMkLst>
          <pc:docMk/>
          <pc:sldMk cId="379765980" sldId="261"/>
        </pc:sldMkLst>
        <pc:spChg chg="mod">
          <ac:chgData name="Lisa Holmes" userId="1d07fcc8-4a09-4253-aa4c-0ed6dbbf2b3f" providerId="ADAL" clId="{68F44904-93AA-4EF1-9A64-5444540B7CB3}" dt="2023-07-31T19:22:53.560" v="2847" actId="1076"/>
          <ac:spMkLst>
            <pc:docMk/>
            <pc:sldMk cId="379765980" sldId="261"/>
            <ac:spMk id="2" creationId="{263CE6EE-D427-4230-8B98-97382BD151BA}"/>
          </ac:spMkLst>
        </pc:spChg>
        <pc:graphicFrameChg chg="add del mod">
          <ac:chgData name="Lisa Holmes" userId="1d07fcc8-4a09-4253-aa4c-0ed6dbbf2b3f" providerId="ADAL" clId="{68F44904-93AA-4EF1-9A64-5444540B7CB3}" dt="2023-07-31T17:58:06.765" v="962"/>
          <ac:graphicFrameMkLst>
            <pc:docMk/>
            <pc:sldMk cId="379765980" sldId="261"/>
            <ac:graphicFrameMk id="3" creationId="{759C2BE4-D51C-4D10-92FC-76A1F7A104AA}"/>
          </ac:graphicFrameMkLst>
        </pc:graphicFrameChg>
        <pc:graphicFrameChg chg="del">
          <ac:chgData name="Lisa Holmes" userId="1d07fcc8-4a09-4253-aa4c-0ed6dbbf2b3f" providerId="ADAL" clId="{68F44904-93AA-4EF1-9A64-5444540B7CB3}" dt="2023-07-31T17:57:13.579" v="958" actId="478"/>
          <ac:graphicFrameMkLst>
            <pc:docMk/>
            <pc:sldMk cId="379765980" sldId="261"/>
            <ac:graphicFrameMk id="4" creationId="{63BCA244-3292-4249-9B05-48E714F69119}"/>
          </ac:graphicFrameMkLst>
        </pc:graphicFrameChg>
        <pc:graphicFrameChg chg="add del mod modGraphic">
          <ac:chgData name="Lisa Holmes" userId="1d07fcc8-4a09-4253-aa4c-0ed6dbbf2b3f" providerId="ADAL" clId="{68F44904-93AA-4EF1-9A64-5444540B7CB3}" dt="2023-07-31T17:59:32.070" v="968"/>
          <ac:graphicFrameMkLst>
            <pc:docMk/>
            <pc:sldMk cId="379765980" sldId="261"/>
            <ac:graphicFrameMk id="6" creationId="{717C8673-C795-4914-9CCB-EC7F6B7412A2}"/>
          </ac:graphicFrameMkLst>
        </pc:graphicFrameChg>
        <pc:graphicFrameChg chg="add mod modGraphic">
          <ac:chgData name="Lisa Holmes" userId="1d07fcc8-4a09-4253-aa4c-0ed6dbbf2b3f" providerId="ADAL" clId="{68F44904-93AA-4EF1-9A64-5444540B7CB3}" dt="2023-07-31T19:22:58.628" v="2848" actId="1076"/>
          <ac:graphicFrameMkLst>
            <pc:docMk/>
            <pc:sldMk cId="379765980" sldId="261"/>
            <ac:graphicFrameMk id="7" creationId="{B48FD861-4078-49E2-B4BA-3EFBB6075A6E}"/>
          </ac:graphicFrameMkLst>
        </pc:graphicFrameChg>
      </pc:sldChg>
      <pc:sldChg chg="modSp add ord modAnim">
        <pc:chgData name="Lisa Holmes" userId="1d07fcc8-4a09-4253-aa4c-0ed6dbbf2b3f" providerId="ADAL" clId="{68F44904-93AA-4EF1-9A64-5444540B7CB3}" dt="2023-08-04T14:45:17.085" v="5086"/>
        <pc:sldMkLst>
          <pc:docMk/>
          <pc:sldMk cId="1595832710" sldId="263"/>
        </pc:sldMkLst>
        <pc:spChg chg="mod">
          <ac:chgData name="Lisa Holmes" userId="1d07fcc8-4a09-4253-aa4c-0ed6dbbf2b3f" providerId="ADAL" clId="{68F44904-93AA-4EF1-9A64-5444540B7CB3}" dt="2023-07-31T19:20:32.442" v="2829" actId="20577"/>
          <ac:spMkLst>
            <pc:docMk/>
            <pc:sldMk cId="1595832710" sldId="263"/>
            <ac:spMk id="2" creationId="{70CA5FAF-F5F1-42AC-BF1F-E5AF83EF0645}"/>
          </ac:spMkLst>
        </pc:spChg>
        <pc:spChg chg="mod">
          <ac:chgData name="Lisa Holmes" userId="1d07fcc8-4a09-4253-aa4c-0ed6dbbf2b3f" providerId="ADAL" clId="{68F44904-93AA-4EF1-9A64-5444540B7CB3}" dt="2023-08-04T14:44:53.897" v="5084" actId="207"/>
          <ac:spMkLst>
            <pc:docMk/>
            <pc:sldMk cId="1595832710" sldId="263"/>
            <ac:spMk id="3" creationId="{E71784D3-C008-4174-877C-700EFAD7EFAF}"/>
          </ac:spMkLst>
        </pc:spChg>
      </pc:sldChg>
      <pc:sldChg chg="addSp modSp add">
        <pc:chgData name="Lisa Holmes" userId="1d07fcc8-4a09-4253-aa4c-0ed6dbbf2b3f" providerId="ADAL" clId="{68F44904-93AA-4EF1-9A64-5444540B7CB3}" dt="2023-07-31T19:06:04.209" v="2582" actId="1076"/>
        <pc:sldMkLst>
          <pc:docMk/>
          <pc:sldMk cId="461076541" sldId="265"/>
        </pc:sldMkLst>
        <pc:spChg chg="mod">
          <ac:chgData name="Lisa Holmes" userId="1d07fcc8-4a09-4253-aa4c-0ed6dbbf2b3f" providerId="ADAL" clId="{68F44904-93AA-4EF1-9A64-5444540B7CB3}" dt="2023-07-31T19:05:54.034" v="2580" actId="122"/>
          <ac:spMkLst>
            <pc:docMk/>
            <pc:sldMk cId="461076541" sldId="265"/>
            <ac:spMk id="2" creationId="{1EC23FDB-D808-4384-BB95-C5CEC87BD798}"/>
          </ac:spMkLst>
        </pc:spChg>
        <pc:spChg chg="mod">
          <ac:chgData name="Lisa Holmes" userId="1d07fcc8-4a09-4253-aa4c-0ed6dbbf2b3f" providerId="ADAL" clId="{68F44904-93AA-4EF1-9A64-5444540B7CB3}" dt="2023-07-31T19:05:58.228" v="2581" actId="122"/>
          <ac:spMkLst>
            <pc:docMk/>
            <pc:sldMk cId="461076541" sldId="265"/>
            <ac:spMk id="3" creationId="{0F1E2C9D-5080-4208-8C5A-8B442C3EFCB4}"/>
          </ac:spMkLst>
        </pc:spChg>
        <pc:picChg chg="add mod">
          <ac:chgData name="Lisa Holmes" userId="1d07fcc8-4a09-4253-aa4c-0ed6dbbf2b3f" providerId="ADAL" clId="{68F44904-93AA-4EF1-9A64-5444540B7CB3}" dt="2023-07-31T19:06:04.209" v="2582" actId="1076"/>
          <ac:picMkLst>
            <pc:docMk/>
            <pc:sldMk cId="461076541" sldId="265"/>
            <ac:picMk id="4" creationId="{F6CABC8F-3505-4800-B6B5-24E4A70551F7}"/>
          </ac:picMkLst>
        </pc:picChg>
      </pc:sldChg>
      <pc:sldChg chg="addSp delSp modSp add modAnim">
        <pc:chgData name="Lisa Holmes" userId="1d07fcc8-4a09-4253-aa4c-0ed6dbbf2b3f" providerId="ADAL" clId="{68F44904-93AA-4EF1-9A64-5444540B7CB3}" dt="2023-08-04T14:55:57.737" v="5229" actId="20577"/>
        <pc:sldMkLst>
          <pc:docMk/>
          <pc:sldMk cId="1048222136" sldId="266"/>
        </pc:sldMkLst>
        <pc:spChg chg="mod">
          <ac:chgData name="Lisa Holmes" userId="1d07fcc8-4a09-4253-aa4c-0ed6dbbf2b3f" providerId="ADAL" clId="{68F44904-93AA-4EF1-9A64-5444540B7CB3}" dt="2023-07-31T19:12:22.118" v="2651" actId="255"/>
          <ac:spMkLst>
            <pc:docMk/>
            <pc:sldMk cId="1048222136" sldId="266"/>
            <ac:spMk id="2" creationId="{0B3E8149-7556-47B1-98EF-13C80A6DE3F2}"/>
          </ac:spMkLst>
        </pc:spChg>
        <pc:spChg chg="add mod">
          <ac:chgData name="Lisa Holmes" userId="1d07fcc8-4a09-4253-aa4c-0ed6dbbf2b3f" providerId="ADAL" clId="{68F44904-93AA-4EF1-9A64-5444540B7CB3}" dt="2023-08-01T17:08:39.177" v="5011" actId="20577"/>
          <ac:spMkLst>
            <pc:docMk/>
            <pc:sldMk cId="1048222136" sldId="266"/>
            <ac:spMk id="3" creationId="{D8D36146-CACD-45A5-849B-DBEEA7BB01C1}"/>
          </ac:spMkLst>
        </pc:spChg>
        <pc:spChg chg="del mod">
          <ac:chgData name="Lisa Holmes" userId="1d07fcc8-4a09-4253-aa4c-0ed6dbbf2b3f" providerId="ADAL" clId="{68F44904-93AA-4EF1-9A64-5444540B7CB3}" dt="2023-07-31T18:44:19.047" v="1752"/>
          <ac:spMkLst>
            <pc:docMk/>
            <pc:sldMk cId="1048222136" sldId="266"/>
            <ac:spMk id="3" creationId="{E7D04D7A-A603-447D-9B79-922ECCE88235}"/>
          </ac:spMkLst>
        </pc:spChg>
        <pc:spChg chg="del">
          <ac:chgData name="Lisa Holmes" userId="1d07fcc8-4a09-4253-aa4c-0ed6dbbf2b3f" providerId="ADAL" clId="{68F44904-93AA-4EF1-9A64-5444540B7CB3}" dt="2023-07-31T18:43:56.526" v="1750"/>
          <ac:spMkLst>
            <pc:docMk/>
            <pc:sldMk cId="1048222136" sldId="266"/>
            <ac:spMk id="4" creationId="{DDEFC42A-0D6F-491C-8A1D-BC3A77A618F8}"/>
          </ac:spMkLst>
        </pc:spChg>
        <pc:spChg chg="del">
          <ac:chgData name="Lisa Holmes" userId="1d07fcc8-4a09-4253-aa4c-0ed6dbbf2b3f" providerId="ADAL" clId="{68F44904-93AA-4EF1-9A64-5444540B7CB3}" dt="2023-07-31T18:43:56.526" v="1750"/>
          <ac:spMkLst>
            <pc:docMk/>
            <pc:sldMk cId="1048222136" sldId="266"/>
            <ac:spMk id="5" creationId="{84F02908-6AE9-4B20-86B4-DDB52A3CC64C}"/>
          </ac:spMkLst>
        </pc:spChg>
        <pc:spChg chg="del">
          <ac:chgData name="Lisa Holmes" userId="1d07fcc8-4a09-4253-aa4c-0ed6dbbf2b3f" providerId="ADAL" clId="{68F44904-93AA-4EF1-9A64-5444540B7CB3}" dt="2023-07-31T18:43:56.526" v="1750"/>
          <ac:spMkLst>
            <pc:docMk/>
            <pc:sldMk cId="1048222136" sldId="266"/>
            <ac:spMk id="6" creationId="{35522A6F-1B5D-4863-99F7-F472CE2384A8}"/>
          </ac:spMkLst>
        </pc:spChg>
        <pc:spChg chg="add del mod">
          <ac:chgData name="Lisa Holmes" userId="1d07fcc8-4a09-4253-aa4c-0ed6dbbf2b3f" providerId="ADAL" clId="{68F44904-93AA-4EF1-9A64-5444540B7CB3}" dt="2023-07-31T18:45:30.473" v="1803"/>
          <ac:spMkLst>
            <pc:docMk/>
            <pc:sldMk cId="1048222136" sldId="266"/>
            <ac:spMk id="7" creationId="{3BEA97AC-1D47-49E9-806A-443629B457B6}"/>
          </ac:spMkLst>
        </pc:spChg>
        <pc:spChg chg="add del mod">
          <ac:chgData name="Lisa Holmes" userId="1d07fcc8-4a09-4253-aa4c-0ed6dbbf2b3f" providerId="ADAL" clId="{68F44904-93AA-4EF1-9A64-5444540B7CB3}" dt="2023-07-31T18:45:30.473" v="1803"/>
          <ac:spMkLst>
            <pc:docMk/>
            <pc:sldMk cId="1048222136" sldId="266"/>
            <ac:spMk id="8" creationId="{386966AA-758D-485F-B327-2E06F49666F2}"/>
          </ac:spMkLst>
        </pc:spChg>
        <pc:spChg chg="add del mod">
          <ac:chgData name="Lisa Holmes" userId="1d07fcc8-4a09-4253-aa4c-0ed6dbbf2b3f" providerId="ADAL" clId="{68F44904-93AA-4EF1-9A64-5444540B7CB3}" dt="2023-08-04T14:52:02.152" v="5129" actId="14100"/>
          <ac:spMkLst>
            <pc:docMk/>
            <pc:sldMk cId="1048222136" sldId="266"/>
            <ac:spMk id="9" creationId="{B0E5093C-A7B9-42D6-8D95-677E51956528}"/>
          </ac:spMkLst>
        </pc:spChg>
        <pc:spChg chg="add del mod">
          <ac:chgData name="Lisa Holmes" userId="1d07fcc8-4a09-4253-aa4c-0ed6dbbf2b3f" providerId="ADAL" clId="{68F44904-93AA-4EF1-9A64-5444540B7CB3}" dt="2023-08-04T14:55:32.790" v="5228" actId="20577"/>
          <ac:spMkLst>
            <pc:docMk/>
            <pc:sldMk cId="1048222136" sldId="266"/>
            <ac:spMk id="10" creationId="{C7857B03-644A-494D-9837-5639AF5FB835}"/>
          </ac:spMkLst>
        </pc:spChg>
        <pc:spChg chg="add del mod">
          <ac:chgData name="Lisa Holmes" userId="1d07fcc8-4a09-4253-aa4c-0ed6dbbf2b3f" providerId="ADAL" clId="{68F44904-93AA-4EF1-9A64-5444540B7CB3}" dt="2023-08-04T14:52:07.666" v="5131" actId="14100"/>
          <ac:spMkLst>
            <pc:docMk/>
            <pc:sldMk cId="1048222136" sldId="266"/>
            <ac:spMk id="11" creationId="{90A7A433-0D38-4657-8F2A-84D1BF7A4C13}"/>
          </ac:spMkLst>
        </pc:spChg>
        <pc:spChg chg="add del mod">
          <ac:chgData name="Lisa Holmes" userId="1d07fcc8-4a09-4253-aa4c-0ed6dbbf2b3f" providerId="ADAL" clId="{68F44904-93AA-4EF1-9A64-5444540B7CB3}" dt="2023-08-04T14:55:57.737" v="5229" actId="20577"/>
          <ac:spMkLst>
            <pc:docMk/>
            <pc:sldMk cId="1048222136" sldId="266"/>
            <ac:spMk id="12" creationId="{C1D5A216-C844-4770-B94A-B4402015BAA1}"/>
          </ac:spMkLst>
        </pc:spChg>
      </pc:sldChg>
      <pc:sldChg chg="addSp delSp modSp add ord modAnim">
        <pc:chgData name="Lisa Holmes" userId="1d07fcc8-4a09-4253-aa4c-0ed6dbbf2b3f" providerId="ADAL" clId="{68F44904-93AA-4EF1-9A64-5444540B7CB3}" dt="2023-08-04T14:36:55.113" v="5063"/>
        <pc:sldMkLst>
          <pc:docMk/>
          <pc:sldMk cId="1266980512" sldId="267"/>
        </pc:sldMkLst>
        <pc:spChg chg="mod">
          <ac:chgData name="Lisa Holmes" userId="1d07fcc8-4a09-4253-aa4c-0ed6dbbf2b3f" providerId="ADAL" clId="{68F44904-93AA-4EF1-9A64-5444540B7CB3}" dt="2023-07-31T20:15:46.428" v="2960" actId="20577"/>
          <ac:spMkLst>
            <pc:docMk/>
            <pc:sldMk cId="1266980512" sldId="267"/>
            <ac:spMk id="2" creationId="{9F94A5A6-A826-46F3-895F-040250DFAD07}"/>
          </ac:spMkLst>
        </pc:spChg>
        <pc:spChg chg="del">
          <ac:chgData name="Lisa Holmes" userId="1d07fcc8-4a09-4253-aa4c-0ed6dbbf2b3f" providerId="ADAL" clId="{68F44904-93AA-4EF1-9A64-5444540B7CB3}" dt="2023-07-31T20:15:56.561" v="2961"/>
          <ac:spMkLst>
            <pc:docMk/>
            <pc:sldMk cId="1266980512" sldId="267"/>
            <ac:spMk id="3" creationId="{E6B61ADF-8B76-434B-A2CA-65105A280D29}"/>
          </ac:spMkLst>
        </pc:spChg>
        <pc:spChg chg="add del mod">
          <ac:chgData name="Lisa Holmes" userId="1d07fcc8-4a09-4253-aa4c-0ed6dbbf2b3f" providerId="ADAL" clId="{68F44904-93AA-4EF1-9A64-5444540B7CB3}" dt="2023-07-31T20:20:46.760" v="3320" actId="478"/>
          <ac:spMkLst>
            <pc:docMk/>
            <pc:sldMk cId="1266980512" sldId="267"/>
            <ac:spMk id="4" creationId="{DB6B2630-E5F1-4AFA-A13E-F6BBE348D05C}"/>
          </ac:spMkLst>
        </pc:spChg>
        <pc:spChg chg="add del mod">
          <ac:chgData name="Lisa Holmes" userId="1d07fcc8-4a09-4253-aa4c-0ed6dbbf2b3f" providerId="ADAL" clId="{68F44904-93AA-4EF1-9A64-5444540B7CB3}" dt="2023-07-31T20:20:33.972" v="3316" actId="478"/>
          <ac:spMkLst>
            <pc:docMk/>
            <pc:sldMk cId="1266980512" sldId="267"/>
            <ac:spMk id="5" creationId="{A9385CEE-CD26-4911-BB2E-0C1DA358BD5A}"/>
          </ac:spMkLst>
        </pc:spChg>
        <pc:spChg chg="add mod">
          <ac:chgData name="Lisa Holmes" userId="1d07fcc8-4a09-4253-aa4c-0ed6dbbf2b3f" providerId="ADAL" clId="{68F44904-93AA-4EF1-9A64-5444540B7CB3}" dt="2023-07-31T20:42:10.878" v="4614" actId="15"/>
          <ac:spMkLst>
            <pc:docMk/>
            <pc:sldMk cId="1266980512" sldId="267"/>
            <ac:spMk id="6" creationId="{34C336AC-D054-44E6-85CD-1A2A0DAD6572}"/>
          </ac:spMkLst>
        </pc:spChg>
        <pc:spChg chg="add del mod">
          <ac:chgData name="Lisa Holmes" userId="1d07fcc8-4a09-4253-aa4c-0ed6dbbf2b3f" providerId="ADAL" clId="{68F44904-93AA-4EF1-9A64-5444540B7CB3}" dt="2023-07-31T20:20:38.915" v="3318" actId="478"/>
          <ac:spMkLst>
            <pc:docMk/>
            <pc:sldMk cId="1266980512" sldId="267"/>
            <ac:spMk id="7" creationId="{D877A192-FF56-4EC4-A925-7418DC2A4C2D}"/>
          </ac:spMkLst>
        </pc:spChg>
        <pc:spChg chg="add del mod">
          <ac:chgData name="Lisa Holmes" userId="1d07fcc8-4a09-4253-aa4c-0ed6dbbf2b3f" providerId="ADAL" clId="{68F44904-93AA-4EF1-9A64-5444540B7CB3}" dt="2023-07-31T20:20:36.830" v="3317" actId="478"/>
          <ac:spMkLst>
            <pc:docMk/>
            <pc:sldMk cId="1266980512" sldId="267"/>
            <ac:spMk id="9" creationId="{954D57D9-F91B-49E6-9A24-48AABB4228D9}"/>
          </ac:spMkLst>
        </pc:spChg>
      </pc:sldChg>
      <pc:sldChg chg="modSp add modAnim">
        <pc:chgData name="Lisa Holmes" userId="1d07fcc8-4a09-4253-aa4c-0ed6dbbf2b3f" providerId="ADAL" clId="{68F44904-93AA-4EF1-9A64-5444540B7CB3}" dt="2023-08-04T14:49:51.206" v="5093" actId="20577"/>
        <pc:sldMkLst>
          <pc:docMk/>
          <pc:sldMk cId="864379331" sldId="268"/>
        </pc:sldMkLst>
        <pc:spChg chg="mod">
          <ac:chgData name="Lisa Holmes" userId="1d07fcc8-4a09-4253-aa4c-0ed6dbbf2b3f" providerId="ADAL" clId="{68F44904-93AA-4EF1-9A64-5444540B7CB3}" dt="2023-08-04T14:49:51.206" v="5093" actId="20577"/>
          <ac:spMkLst>
            <pc:docMk/>
            <pc:sldMk cId="864379331" sldId="268"/>
            <ac:spMk id="6" creationId="{34C336AC-D054-44E6-85CD-1A2A0DAD6572}"/>
          </ac:spMkLst>
        </pc:spChg>
      </pc:sldChg>
      <pc:sldChg chg="addSp modSp add modAnim">
        <pc:chgData name="Lisa Holmes" userId="1d07fcc8-4a09-4253-aa4c-0ed6dbbf2b3f" providerId="ADAL" clId="{68F44904-93AA-4EF1-9A64-5444540B7CB3}" dt="2023-08-04T14:37:46.563" v="5069"/>
        <pc:sldMkLst>
          <pc:docMk/>
          <pc:sldMk cId="3683095464" sldId="269"/>
        </pc:sldMkLst>
        <pc:spChg chg="mod">
          <ac:chgData name="Lisa Holmes" userId="1d07fcc8-4a09-4253-aa4c-0ed6dbbf2b3f" providerId="ADAL" clId="{68F44904-93AA-4EF1-9A64-5444540B7CB3}" dt="2023-07-31T20:42:33.045" v="4617" actId="14100"/>
          <ac:spMkLst>
            <pc:docMk/>
            <pc:sldMk cId="3683095464" sldId="269"/>
            <ac:spMk id="6" creationId="{34C336AC-D054-44E6-85CD-1A2A0DAD6572}"/>
          </ac:spMkLst>
        </pc:spChg>
        <pc:picChg chg="add mod">
          <ac:chgData name="Lisa Holmes" userId="1d07fcc8-4a09-4253-aa4c-0ed6dbbf2b3f" providerId="ADAL" clId="{68F44904-93AA-4EF1-9A64-5444540B7CB3}" dt="2023-07-31T20:36:55.431" v="4416" actId="1076"/>
          <ac:picMkLst>
            <pc:docMk/>
            <pc:sldMk cId="3683095464" sldId="269"/>
            <ac:picMk id="3" creationId="{2BEDE0BA-11DD-4FDC-81EF-04F125D144F7}"/>
          </ac:picMkLst>
        </pc:picChg>
      </pc:sldChg>
      <pc:sldChg chg="addSp delSp modSp add modAnim">
        <pc:chgData name="Lisa Holmes" userId="1d07fcc8-4a09-4253-aa4c-0ed6dbbf2b3f" providerId="ADAL" clId="{68F44904-93AA-4EF1-9A64-5444540B7CB3}" dt="2023-08-04T14:45:32.687" v="5091"/>
        <pc:sldMkLst>
          <pc:docMk/>
          <pc:sldMk cId="1856417205" sldId="270"/>
        </pc:sldMkLst>
        <pc:spChg chg="mod">
          <ac:chgData name="Lisa Holmes" userId="1d07fcc8-4a09-4253-aa4c-0ed6dbbf2b3f" providerId="ADAL" clId="{68F44904-93AA-4EF1-9A64-5444540B7CB3}" dt="2023-07-31T20:43:32.010" v="4633" actId="1076"/>
          <ac:spMkLst>
            <pc:docMk/>
            <pc:sldMk cId="1856417205" sldId="270"/>
            <ac:spMk id="2" creationId="{70CA5FAF-F5F1-42AC-BF1F-E5AF83EF0645}"/>
          </ac:spMkLst>
        </pc:spChg>
        <pc:spChg chg="del">
          <ac:chgData name="Lisa Holmes" userId="1d07fcc8-4a09-4253-aa4c-0ed6dbbf2b3f" providerId="ADAL" clId="{68F44904-93AA-4EF1-9A64-5444540B7CB3}" dt="2023-07-31T20:43:16.803" v="4629" actId="478"/>
          <ac:spMkLst>
            <pc:docMk/>
            <pc:sldMk cId="1856417205" sldId="270"/>
            <ac:spMk id="3" creationId="{E71784D3-C008-4174-877C-700EFAD7EFAF}"/>
          </ac:spMkLst>
        </pc:spChg>
        <pc:spChg chg="add del mod">
          <ac:chgData name="Lisa Holmes" userId="1d07fcc8-4a09-4253-aa4c-0ed6dbbf2b3f" providerId="ADAL" clId="{68F44904-93AA-4EF1-9A64-5444540B7CB3}" dt="2023-07-31T20:43:19.108" v="4630" actId="478"/>
          <ac:spMkLst>
            <pc:docMk/>
            <pc:sldMk cId="1856417205" sldId="270"/>
            <ac:spMk id="5" creationId="{0AB0E9C9-EC07-4A02-ADE3-D5EEC9318D5A}"/>
          </ac:spMkLst>
        </pc:spChg>
      </pc:sldChg>
      <pc:sldChg chg="addSp delSp modSp add modTransition modAnim">
        <pc:chgData name="Lisa Holmes" userId="1d07fcc8-4a09-4253-aa4c-0ed6dbbf2b3f" providerId="ADAL" clId="{68F44904-93AA-4EF1-9A64-5444540B7CB3}" dt="2023-08-04T14:35:10.200" v="5046"/>
        <pc:sldMkLst>
          <pc:docMk/>
          <pc:sldMk cId="1080921967" sldId="271"/>
        </pc:sldMkLst>
        <pc:spChg chg="mod">
          <ac:chgData name="Lisa Holmes" userId="1d07fcc8-4a09-4253-aa4c-0ed6dbbf2b3f" providerId="ADAL" clId="{68F44904-93AA-4EF1-9A64-5444540B7CB3}" dt="2023-08-01T16:10:38.401" v="4649" actId="20577"/>
          <ac:spMkLst>
            <pc:docMk/>
            <pc:sldMk cId="1080921967" sldId="271"/>
            <ac:spMk id="2" creationId="{7A3836CB-ED89-4432-875C-5B6C3742445B}"/>
          </ac:spMkLst>
        </pc:spChg>
        <pc:spChg chg="del">
          <ac:chgData name="Lisa Holmes" userId="1d07fcc8-4a09-4253-aa4c-0ed6dbbf2b3f" providerId="ADAL" clId="{68F44904-93AA-4EF1-9A64-5444540B7CB3}" dt="2023-08-01T16:10:45.587" v="4650"/>
          <ac:spMkLst>
            <pc:docMk/>
            <pc:sldMk cId="1080921967" sldId="271"/>
            <ac:spMk id="3" creationId="{FA1BA4FE-799C-4F10-800F-611A7542A71C}"/>
          </ac:spMkLst>
        </pc:spChg>
        <pc:spChg chg="del">
          <ac:chgData name="Lisa Holmes" userId="1d07fcc8-4a09-4253-aa4c-0ed6dbbf2b3f" providerId="ADAL" clId="{68F44904-93AA-4EF1-9A64-5444540B7CB3}" dt="2023-08-01T16:10:45.587" v="4650"/>
          <ac:spMkLst>
            <pc:docMk/>
            <pc:sldMk cId="1080921967" sldId="271"/>
            <ac:spMk id="4" creationId="{2A73A78A-BDCD-4685-9BF6-F4C4EF48790A}"/>
          </ac:spMkLst>
        </pc:spChg>
        <pc:spChg chg="add mod">
          <ac:chgData name="Lisa Holmes" userId="1d07fcc8-4a09-4253-aa4c-0ed6dbbf2b3f" providerId="ADAL" clId="{68F44904-93AA-4EF1-9A64-5444540B7CB3}" dt="2023-08-01T16:11:24.780" v="4693" actId="2711"/>
          <ac:spMkLst>
            <pc:docMk/>
            <pc:sldMk cId="1080921967" sldId="271"/>
            <ac:spMk id="5" creationId="{A3D753C4-BFE8-49A9-9192-3ABB1B7F6D78}"/>
          </ac:spMkLst>
        </pc:spChg>
        <pc:spChg chg="add mod">
          <ac:chgData name="Lisa Holmes" userId="1d07fcc8-4a09-4253-aa4c-0ed6dbbf2b3f" providerId="ADAL" clId="{68F44904-93AA-4EF1-9A64-5444540B7CB3}" dt="2023-08-01T16:11:31.053" v="4694" actId="2711"/>
          <ac:spMkLst>
            <pc:docMk/>
            <pc:sldMk cId="1080921967" sldId="271"/>
            <ac:spMk id="6" creationId="{4A3B6961-E0B9-40A5-B28A-BA92240BEE5B}"/>
          </ac:spMkLst>
        </pc:spChg>
        <pc:spChg chg="add mod">
          <ac:chgData name="Lisa Holmes" userId="1d07fcc8-4a09-4253-aa4c-0ed6dbbf2b3f" providerId="ADAL" clId="{68F44904-93AA-4EF1-9A64-5444540B7CB3}" dt="2023-08-01T16:15:46.566" v="4805" actId="27636"/>
          <ac:spMkLst>
            <pc:docMk/>
            <pc:sldMk cId="1080921967" sldId="271"/>
            <ac:spMk id="7" creationId="{33C80107-A09D-4265-8C1D-AA1A9615DE1C}"/>
          </ac:spMkLst>
        </pc:spChg>
        <pc:spChg chg="add mod">
          <ac:chgData name="Lisa Holmes" userId="1d07fcc8-4a09-4253-aa4c-0ed6dbbf2b3f" providerId="ADAL" clId="{68F44904-93AA-4EF1-9A64-5444540B7CB3}" dt="2023-08-01T16:15:29.141" v="4801" actId="27636"/>
          <ac:spMkLst>
            <pc:docMk/>
            <pc:sldMk cId="1080921967" sldId="271"/>
            <ac:spMk id="8" creationId="{0E23C7CE-5C56-46FC-A90B-E5A35B396383}"/>
          </ac:spMkLst>
        </pc:spChg>
        <pc:spChg chg="add mod">
          <ac:chgData name="Lisa Holmes" userId="1d07fcc8-4a09-4253-aa4c-0ed6dbbf2b3f" providerId="ADAL" clId="{68F44904-93AA-4EF1-9A64-5444540B7CB3}" dt="2023-08-04T14:30:44.827" v="5037" actId="164"/>
          <ac:spMkLst>
            <pc:docMk/>
            <pc:sldMk cId="1080921967" sldId="271"/>
            <ac:spMk id="9" creationId="{762AFAB2-0F3D-415B-B619-6123D0BF851B}"/>
          </ac:spMkLst>
        </pc:spChg>
        <pc:spChg chg="add mod">
          <ac:chgData name="Lisa Holmes" userId="1d07fcc8-4a09-4253-aa4c-0ed6dbbf2b3f" providerId="ADAL" clId="{68F44904-93AA-4EF1-9A64-5444540B7CB3}" dt="2023-08-04T14:30:44.827" v="5037" actId="164"/>
          <ac:spMkLst>
            <pc:docMk/>
            <pc:sldMk cId="1080921967" sldId="271"/>
            <ac:spMk id="10" creationId="{1BD008FE-4FF7-42F8-8486-79FD967AB1FB}"/>
          </ac:spMkLst>
        </pc:spChg>
        <pc:grpChg chg="add mod">
          <ac:chgData name="Lisa Holmes" userId="1d07fcc8-4a09-4253-aa4c-0ed6dbbf2b3f" providerId="ADAL" clId="{68F44904-93AA-4EF1-9A64-5444540B7CB3}" dt="2023-08-04T14:30:44.827" v="5037" actId="164"/>
          <ac:grpSpMkLst>
            <pc:docMk/>
            <pc:sldMk cId="1080921967" sldId="271"/>
            <ac:grpSpMk id="3" creationId="{DD114A18-218F-4166-8E16-20627AEE025C}"/>
          </ac:grpSpMkLst>
        </pc:grpChg>
      </pc:sldChg>
      <pc:sldMasterChg chg="modSldLayout">
        <pc:chgData name="Lisa Holmes" userId="1d07fcc8-4a09-4253-aa4c-0ed6dbbf2b3f" providerId="ADAL" clId="{68F44904-93AA-4EF1-9A64-5444540B7CB3}" dt="2023-08-01T16:29:42.775" v="5002" actId="478"/>
        <pc:sldMasterMkLst>
          <pc:docMk/>
          <pc:sldMasterMk cId="928654998" sldId="2147483810"/>
        </pc:sldMasterMkLst>
        <pc:sldLayoutChg chg="delSp">
          <pc:chgData name="Lisa Holmes" userId="1d07fcc8-4a09-4253-aa4c-0ed6dbbf2b3f" providerId="ADAL" clId="{68F44904-93AA-4EF1-9A64-5444540B7CB3}" dt="2023-08-01T16:29:42.775" v="5002" actId="478"/>
          <pc:sldLayoutMkLst>
            <pc:docMk/>
            <pc:sldMasterMk cId="928654998" sldId="2147483810"/>
            <pc:sldLayoutMk cId="3630280216" sldId="2147483832"/>
          </pc:sldLayoutMkLst>
          <pc:spChg chg="del">
            <ac:chgData name="Lisa Holmes" userId="1d07fcc8-4a09-4253-aa4c-0ed6dbbf2b3f" providerId="ADAL" clId="{68F44904-93AA-4EF1-9A64-5444540B7CB3}" dt="2023-07-31T19:22:21.253" v="2844" actId="478"/>
            <ac:spMkLst>
              <pc:docMk/>
              <pc:sldMasterMk cId="928654998" sldId="2147483810"/>
              <pc:sldLayoutMk cId="3630280216" sldId="2147483832"/>
              <ac:spMk id="2" creationId="{00000000-0000-0000-0000-000000000000}"/>
            </ac:spMkLst>
          </pc:spChg>
          <pc:grpChg chg="del">
            <ac:chgData name="Lisa Holmes" userId="1d07fcc8-4a09-4253-aa4c-0ed6dbbf2b3f" providerId="ADAL" clId="{68F44904-93AA-4EF1-9A64-5444540B7CB3}" dt="2023-07-31T19:22:14.294" v="2843" actId="478"/>
            <ac:grpSpMkLst>
              <pc:docMk/>
              <pc:sldMasterMk cId="928654998" sldId="2147483810"/>
              <pc:sldLayoutMk cId="3630280216" sldId="2147483832"/>
              <ac:grpSpMk id="9" creationId="{00000000-0000-0000-0000-000000000000}"/>
            </ac:grpSpMkLst>
          </pc:grpChg>
          <pc:grpChg chg="del">
            <ac:chgData name="Lisa Holmes" userId="1d07fcc8-4a09-4253-aa4c-0ed6dbbf2b3f" providerId="ADAL" clId="{68F44904-93AA-4EF1-9A64-5444540B7CB3}" dt="2023-08-01T16:29:42.775" v="5002" actId="478"/>
            <ac:grpSpMkLst>
              <pc:docMk/>
              <pc:sldMasterMk cId="928654998" sldId="2147483810"/>
              <pc:sldLayoutMk cId="3630280216" sldId="2147483832"/>
              <ac:grpSpMk id="89" creationId="{00000000-0000-0000-0000-000000000000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59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7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2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71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5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1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1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9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9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64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08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5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8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1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3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0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6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9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9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ccd.sharepoint.com/:b:/s/Accreditation2025/EZDPoi5nqtRKitHnJeWSUHUBX_U-Sn07X4tiOAxpkOwsBQ?e=xEWmNw" TargetMode="External"/><Relationship Id="rId2" Type="http://schemas.openxmlformats.org/officeDocument/2006/relationships/hyperlink" Target="https://bccd.sharepoint.com/:b:/s/Accreditation2025/EV30mnrSNb5FsHXi4NKjC6gBST49pkX9CXG5n-IK5-N12g?e=xXzmIW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bccd.sharepoint.com/:w:/s/Accreditation2025/EXQL3OfjZ0tDnP4PMj6EMEEBLGixB09kAZdAmM2l2LRgUw?e=8xDRyd" TargetMode="External"/><Relationship Id="rId5" Type="http://schemas.openxmlformats.org/officeDocument/2006/relationships/hyperlink" Target="https://bccd.sharepoint.com/:b:/s/Accreditation2025/ETiBpywbpnxMhtgYnFzw91oBcqloQBuF1guxU7bNcQ9WBw?e=YfkJAP" TargetMode="External"/><Relationship Id="rId4" Type="http://schemas.openxmlformats.org/officeDocument/2006/relationships/hyperlink" Target="https://bccd.sharepoint.com/:b:/s/Accreditation2025/EQRYLWFiCLNFjFmjG55pWmYB98xdVrWXE3bdVlA507vp7Q?e=eokbZ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3FDB-D808-4384-BB95-C5CEC87B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287113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Accreditation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2C9D-5080-4208-8C5A-8B442C3EF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Inservice Presentation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August 4, 2023</a:t>
            </a:r>
          </a:p>
        </p:txBody>
      </p:sp>
      <p:pic>
        <p:nvPicPr>
          <p:cNvPr id="4" name="Picture 2" descr="https://lh3.googleusercontent.com/xYUQWrPiG18BT6XASqAabfIw5X6RtnMWTq2aNQp4fWX6PbOiBcno9lAK6yFSSTP_aYw1-1SNmK7wsk8cYflcEgO3n2jNaAY8tcW706PdWVC0Dywj8-kTw11PK9EhBFOwVOZr_Aok66lB4BJRYQc=s2048">
            <a:extLst>
              <a:ext uri="{FF2B5EF4-FFF2-40B4-BE49-F238E27FC236}">
                <a16:creationId xmlns:a16="http://schemas.microsoft.com/office/drawing/2014/main" id="{F6CABC8F-3505-4800-B6B5-24E4A705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6" y="192256"/>
            <a:ext cx="1979102" cy="19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7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E6EE-D427-4230-8B98-97382BD151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90122" y="266048"/>
            <a:ext cx="8679915" cy="7905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Accreditation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BCA244-3292-4249-9B05-48E714F6911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758813"/>
              </p:ext>
            </p:extLst>
          </p:nvPr>
        </p:nvGraphicFramePr>
        <p:xfrm>
          <a:off x="1381744" y="1119144"/>
          <a:ext cx="8865051" cy="4238340"/>
        </p:xfrm>
        <a:graphic>
          <a:graphicData uri="http://schemas.openxmlformats.org/drawingml/2006/table">
            <a:tbl>
              <a:tblPr/>
              <a:tblGrid>
                <a:gridCol w="1978386">
                  <a:extLst>
                    <a:ext uri="{9D8B030D-6E8A-4147-A177-3AD203B41FA5}">
                      <a16:colId xmlns:a16="http://schemas.microsoft.com/office/drawing/2014/main" val="492482866"/>
                    </a:ext>
                  </a:extLst>
                </a:gridCol>
                <a:gridCol w="3570515">
                  <a:extLst>
                    <a:ext uri="{9D8B030D-6E8A-4147-A177-3AD203B41FA5}">
                      <a16:colId xmlns:a16="http://schemas.microsoft.com/office/drawing/2014/main" val="4033221255"/>
                    </a:ext>
                  </a:extLst>
                </a:gridCol>
                <a:gridCol w="3316150">
                  <a:extLst>
                    <a:ext uri="{9D8B030D-6E8A-4147-A177-3AD203B41FA5}">
                      <a16:colId xmlns:a16="http://schemas.microsoft.com/office/drawing/2014/main" val="2290986807"/>
                    </a:ext>
                  </a:extLst>
                </a:gridCol>
              </a:tblGrid>
              <a:tr h="3799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Frame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Deliverables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50432"/>
                  </a:ext>
                </a:extLst>
              </a:tr>
              <a:tr h="3799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 2022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ISER Training/Kick-off with ACCJC Liaison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Creation of Timeline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86699"/>
                  </a:ext>
                </a:extLst>
              </a:tr>
              <a:tr h="8662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2022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Organize steering committee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 to outline initial responses to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Determine tri-chairs and standards chairs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Meeting Schedule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 Mechanism (Microsoft Teams)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Outlines of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14559"/>
                  </a:ext>
                </a:extLst>
              </a:tr>
              <a:tr h="471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 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ISER Follow-up/Check-in with ACCJC Liaison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Switch gears to use new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Outlines of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07752"/>
                  </a:ext>
                </a:extLst>
              </a:tr>
              <a:tr h="3799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Summer 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Begin to draft ISER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Draft of ISER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38412"/>
                  </a:ext>
                </a:extLst>
              </a:tr>
              <a:tr h="3799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Continue drafting responses to standards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 of ISER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36883"/>
                  </a:ext>
                </a:extLst>
              </a:tr>
              <a:tr h="6687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 2024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College-wide review of draft ISER (1st &amp; 2nd reads)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Finalize ISER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 ISER to Board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Version of ISER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5493"/>
                  </a:ext>
                </a:extLst>
              </a:tr>
              <a:tr h="3799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Submit ISER to ACCJC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Submission of ISER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91870"/>
                  </a:ext>
                </a:extLst>
              </a:tr>
              <a:tr h="3324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 2025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Host site visit from team of peer evaluators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29" marR="46729" marT="26702" marB="26702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157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C43D353-2EF3-4831-A91F-36237069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1839" y="-25788"/>
            <a:ext cx="12323839" cy="4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E6EE-D427-4230-8B98-97382BD151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6620" y="423118"/>
            <a:ext cx="8679915" cy="7905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Approval Timeline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C43D353-2EF3-4831-A91F-36237069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1839" y="-25788"/>
            <a:ext cx="12323839" cy="4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8FD861-4078-49E2-B4BA-3EFBB6075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97759"/>
              </p:ext>
            </p:extLst>
          </p:nvPr>
        </p:nvGraphicFramePr>
        <p:xfrm>
          <a:off x="746620" y="1085776"/>
          <a:ext cx="9857062" cy="4408536"/>
        </p:xfrm>
        <a:graphic>
          <a:graphicData uri="http://schemas.openxmlformats.org/drawingml/2006/table">
            <a:tbl>
              <a:tblPr/>
              <a:tblGrid>
                <a:gridCol w="1197857">
                  <a:extLst>
                    <a:ext uri="{9D8B030D-6E8A-4147-A177-3AD203B41FA5}">
                      <a16:colId xmlns:a16="http://schemas.microsoft.com/office/drawing/2014/main" val="3430063558"/>
                    </a:ext>
                  </a:extLst>
                </a:gridCol>
                <a:gridCol w="307883">
                  <a:extLst>
                    <a:ext uri="{9D8B030D-6E8A-4147-A177-3AD203B41FA5}">
                      <a16:colId xmlns:a16="http://schemas.microsoft.com/office/drawing/2014/main" val="525570759"/>
                    </a:ext>
                  </a:extLst>
                </a:gridCol>
                <a:gridCol w="1423958">
                  <a:extLst>
                    <a:ext uri="{9D8B030D-6E8A-4147-A177-3AD203B41FA5}">
                      <a16:colId xmlns:a16="http://schemas.microsoft.com/office/drawing/2014/main" val="1367367879"/>
                    </a:ext>
                  </a:extLst>
                </a:gridCol>
                <a:gridCol w="307883">
                  <a:extLst>
                    <a:ext uri="{9D8B030D-6E8A-4147-A177-3AD203B41FA5}">
                      <a16:colId xmlns:a16="http://schemas.microsoft.com/office/drawing/2014/main" val="3367493976"/>
                    </a:ext>
                  </a:extLst>
                </a:gridCol>
                <a:gridCol w="1423958">
                  <a:extLst>
                    <a:ext uri="{9D8B030D-6E8A-4147-A177-3AD203B41FA5}">
                      <a16:colId xmlns:a16="http://schemas.microsoft.com/office/drawing/2014/main" val="27723016"/>
                    </a:ext>
                  </a:extLst>
                </a:gridCol>
                <a:gridCol w="307883">
                  <a:extLst>
                    <a:ext uri="{9D8B030D-6E8A-4147-A177-3AD203B41FA5}">
                      <a16:colId xmlns:a16="http://schemas.microsoft.com/office/drawing/2014/main" val="3029495327"/>
                    </a:ext>
                  </a:extLst>
                </a:gridCol>
                <a:gridCol w="1423958">
                  <a:extLst>
                    <a:ext uri="{9D8B030D-6E8A-4147-A177-3AD203B41FA5}">
                      <a16:colId xmlns:a16="http://schemas.microsoft.com/office/drawing/2014/main" val="2422108264"/>
                    </a:ext>
                  </a:extLst>
                </a:gridCol>
                <a:gridCol w="307883">
                  <a:extLst>
                    <a:ext uri="{9D8B030D-6E8A-4147-A177-3AD203B41FA5}">
                      <a16:colId xmlns:a16="http://schemas.microsoft.com/office/drawing/2014/main" val="3868310369"/>
                    </a:ext>
                  </a:extLst>
                </a:gridCol>
                <a:gridCol w="1423958">
                  <a:extLst>
                    <a:ext uri="{9D8B030D-6E8A-4147-A177-3AD203B41FA5}">
                      <a16:colId xmlns:a16="http://schemas.microsoft.com/office/drawing/2014/main" val="1763873300"/>
                    </a:ext>
                  </a:extLst>
                </a:gridCol>
                <a:gridCol w="307883">
                  <a:extLst>
                    <a:ext uri="{9D8B030D-6E8A-4147-A177-3AD203B41FA5}">
                      <a16:colId xmlns:a16="http://schemas.microsoft.com/office/drawing/2014/main" val="113134694"/>
                    </a:ext>
                  </a:extLst>
                </a:gridCol>
                <a:gridCol w="1423958">
                  <a:extLst>
                    <a:ext uri="{9D8B030D-6E8A-4147-A177-3AD203B41FA5}">
                      <a16:colId xmlns:a16="http://schemas.microsoft.com/office/drawing/2014/main" val="662757921"/>
                    </a:ext>
                  </a:extLst>
                </a:gridCol>
              </a:tblGrid>
              <a:tr h="17986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</a:t>
                      </a: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</a:t>
                      </a: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</a:t>
                      </a: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</a:t>
                      </a:r>
                    </a:p>
                  </a:txBody>
                  <a:tcPr marL="8022" marR="8022" marT="8022" marB="385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553381"/>
                  </a:ext>
                </a:extLst>
              </a:tr>
              <a:tr h="1798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8022" marR="8022" marT="8022" marB="3850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Spring Break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Spring Break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Spring Break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Spring Break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Spring Break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10988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IEC 1ST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16976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 1ST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571298"/>
                  </a:ext>
                </a:extLst>
              </a:tr>
              <a:tr h="1798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8022" marR="8022" marT="8022" marB="3850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1ST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013821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56562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IEC 2ND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000974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CGC 2ND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354729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99194"/>
                  </a:ext>
                </a:extLst>
              </a:tr>
              <a:tr h="1798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8022" marR="8022" marT="8022" marB="3850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2ND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32286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503999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Finals Week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Finals Week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 1ST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Finals Week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Graduation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84000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62830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Holiday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13952"/>
                  </a:ext>
                </a:extLst>
              </a:tr>
              <a:tr h="17986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8022" marR="8022" marT="8022" marB="3850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173911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98918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 2ND READ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830137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94948"/>
                  </a:ext>
                </a:extLst>
              </a:tr>
              <a:tr h="1798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8022" marR="8022" marT="8022" marB="3850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 to ACCJC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085477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344776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828605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40077"/>
                  </a:ext>
                </a:extLst>
              </a:tr>
              <a:tr h="179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692751"/>
                  </a:ext>
                </a:extLst>
              </a:tr>
              <a:tr h="179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 2024</a:t>
                      </a:r>
                    </a:p>
                  </a:txBody>
                  <a:tcPr marL="8022" marR="8022" marT="8022" marB="3850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 to ACCJC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2" marR="8022" marT="8022" marB="3850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8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5FAF-F5F1-42AC-BF1F-E5AF83EF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784D3-C008-4174-877C-700EFAD7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Accreditation Standards</a:t>
            </a:r>
            <a:endParaRPr lang="en-US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Accreditation Standards with Review Criteria and Suggestions for Evidence</a:t>
            </a:r>
            <a:endParaRPr lang="en-US" cap="non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Eligibility Requirements (June 2014)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Guide to Institutional Self-Evaluation, Improvement and Peer Review (March 2023)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Template for Institutional Self-Evaluation Report (ISER) (2014 version)</a:t>
            </a: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5FAF-F5F1-42AC-BF1F-E5AF83EF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119" y="2277035"/>
            <a:ext cx="4523762" cy="115196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564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36CB-ED89-4432-875C-5B6C3742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and why?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753C4-BFE8-49A9-9192-3ABB1B7F6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5088713" cy="67999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Accreditation?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C80107-A09D-4265-8C1D-AA1A9615DE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5610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Accreditation is a practice of academic quality control.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Promotes institutional excellence through application of standards.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Advances meaningful and effective student learning and achievement. 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Provides assurance to students, general public, &amp; others of quality of educational offerings.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3B6961-E0B9-40A5-B28A-BA92240B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3969" y="2063396"/>
            <a:ext cx="5088713" cy="67999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do we need it?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23C7CE-5C56-46FC-A90B-E5A35B3963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69" y="2861732"/>
            <a:ext cx="5088713" cy="2700167"/>
          </a:xfrm>
        </p:spPr>
        <p:txBody>
          <a:bodyPr>
            <a:normAutofit fontScale="85000" lnSpcReduction="10000"/>
          </a:bodyPr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Access to Title IV (Federal Financial Aid)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Recognition for transfer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Assure quality to the public and students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Ensure institutions are aligned with their missions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Improve academic quality, effectiveness, and student success</a:t>
            </a:r>
          </a:p>
          <a:p>
            <a:pPr marL="0" indent="0">
              <a:buNone/>
            </a:pPr>
            <a:r>
              <a:rPr lang="en-US" sz="1100" cap="none" dirty="0">
                <a:latin typeface="Calibri" panose="020F0502020204030204" pitchFamily="34" charset="0"/>
                <a:cs typeface="Calibri" panose="020F0502020204030204" pitchFamily="34" charset="0"/>
              </a:rPr>
              <a:t>SOURCE: ACCJC TRAINING PRESENTATION AT BARSTOW COMMUNITY COLLEGE: 4/26/2022</a:t>
            </a: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14A18-218F-4166-8E16-20627AEE025C}"/>
              </a:ext>
            </a:extLst>
          </p:cNvPr>
          <p:cNvGrpSpPr/>
          <p:nvPr/>
        </p:nvGrpSpPr>
        <p:grpSpPr>
          <a:xfrm>
            <a:off x="4514414" y="751728"/>
            <a:ext cx="3196246" cy="1465277"/>
            <a:chOff x="4514414" y="751728"/>
            <a:chExt cx="3196246" cy="1465277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62AFAB2-0F3D-415B-B619-6123D0BF851B}"/>
                </a:ext>
              </a:extLst>
            </p:cNvPr>
            <p:cNvSpPr/>
            <p:nvPr/>
          </p:nvSpPr>
          <p:spPr>
            <a:xfrm rot="3168882">
              <a:off x="5322150" y="-56008"/>
              <a:ext cx="1465277" cy="3080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D008FE-4FF7-42F8-8486-79FD967AB1FB}"/>
                </a:ext>
              </a:extLst>
            </p:cNvPr>
            <p:cNvSpPr txBox="1"/>
            <p:nvPr/>
          </p:nvSpPr>
          <p:spPr>
            <a:xfrm rot="19394484">
              <a:off x="4824847" y="1128718"/>
              <a:ext cx="2885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Sounds like Program Review!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92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C793BB-3DE6-400A-B6A8-14B16B6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2014 ACCJC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476E56-8FF5-4A55-932C-B14024C048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I: Institutional Effectiveness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 lvl="1" fontAlgn="base"/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Strategic and integrated planning</a:t>
            </a:r>
          </a:p>
          <a:p>
            <a:pPr lvl="1" fontAlgn="base"/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Systems for evaluating progress and performance</a:t>
            </a:r>
          </a:p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II: Student Learning Programs &amp; Support Services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Curriculum and instruction</a:t>
            </a:r>
          </a:p>
          <a:p>
            <a:pPr lvl="1" fontAlgn="base"/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SLO assessment</a:t>
            </a:r>
          </a:p>
          <a:p>
            <a:pPr lvl="1" fontAlgn="base"/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Student services</a:t>
            </a:r>
          </a:p>
          <a:p>
            <a:pPr lvl="1" fontAlgn="base"/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Library and learning assistance services</a:t>
            </a:r>
          </a:p>
          <a:p>
            <a:pPr fontAlgn="base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9774-3F28-4944-9D93-EF86E69F98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III: Resources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Technology resources</a:t>
            </a:r>
          </a:p>
          <a:p>
            <a:pPr lvl="1" fontAlgn="base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lvl="1" fontAlgn="base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Human Resources</a:t>
            </a:r>
          </a:p>
          <a:p>
            <a:pPr lvl="1" fontAlgn="base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Facilities and safety</a:t>
            </a:r>
          </a:p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IV: Leadership &amp; Governance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College/district CEO(s)</a:t>
            </a:r>
          </a:p>
          <a:p>
            <a:pPr lvl="1" fontAlgn="base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Governing Board</a:t>
            </a:r>
          </a:p>
          <a:p>
            <a:pPr lvl="1" fontAlgn="base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Governance and decision-making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C793BB-3DE6-400A-B6A8-14B16B6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 ACCJC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476E56-8FF5-4A55-932C-B14024C0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54603"/>
            <a:ext cx="5647887" cy="3124201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1: Institutional Mission and Effectiveness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5 Statements</a:t>
            </a:r>
          </a:p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2: Student Success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9 Statements</a:t>
            </a:r>
          </a:p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3: Infrastructure and Resources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10 Statements</a:t>
            </a:r>
          </a:p>
          <a:p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4: Governance and Decision-Making</a:t>
            </a:r>
          </a:p>
          <a:p>
            <a:pPr lvl="1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6 Statements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CBE07-B41F-4F4C-866A-7B1CCC28B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3196" y="2054603"/>
            <a:ext cx="3959604" cy="3124200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Changes Between 2014 and 2024 Standards:</a:t>
            </a:r>
          </a:p>
          <a:p>
            <a:pPr lvl="1" fontAlgn="base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Greater focus on equity and social justice</a:t>
            </a:r>
          </a:p>
          <a:p>
            <a:pPr lvl="1" fontAlgn="base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Focus on outcomes versus process</a:t>
            </a:r>
          </a:p>
          <a:p>
            <a:pPr lvl="1" fontAlgn="base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From 127 sub-standards to 30 statements with a goal of streamlining standards and eliminating redundancy</a:t>
            </a:r>
          </a:p>
          <a:p>
            <a:pPr lvl="1" fontAlgn="base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Eliminating Quality Focus Essay (QFE)</a:t>
            </a:r>
          </a:p>
          <a:p>
            <a:pPr lvl="1" fontAlgn="base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Accreditation cycle shifting to 8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D6F3E-1262-4C24-92E6-0DBE58F190DA}"/>
              </a:ext>
            </a:extLst>
          </p:cNvPr>
          <p:cNvSpPr txBox="1"/>
          <p:nvPr/>
        </p:nvSpPr>
        <p:spPr>
          <a:xfrm>
            <a:off x="-75734" y="1468433"/>
            <a:ext cx="35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June 2023</a:t>
            </a:r>
          </a:p>
        </p:txBody>
      </p:sp>
    </p:spTree>
    <p:extLst>
      <p:ext uri="{BB962C8B-B14F-4D97-AF65-F5344CB8AC3E}">
        <p14:creationId xmlns:p14="http://schemas.microsoft.com/office/powerpoint/2010/main" val="15494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A5A6-A826-46F3-895F-040250DF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Institutional self-evaluation report 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iser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36AC-D054-44E6-85CD-1A2A0DAD65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1020"/>
            <a:ext cx="10394707" cy="3808602"/>
          </a:xfrm>
        </p:spPr>
        <p:txBody>
          <a:bodyPr>
            <a:normAutofit/>
          </a:bodyPr>
          <a:lstStyle/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Expectations/Template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Forward to the ISER (1 page)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Introduction: Institutional Context (2-5 pages)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Institutional Alignment with the Standards (60-70 pages)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Checklist: Required documentation: 31 items (no narratives)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Appendix: Additional Institutional Information: Organizational Charts &amp; List of Additional Locations where greater than 50% of a program can be completed (no narratives)</a:t>
            </a:r>
          </a:p>
          <a:p>
            <a:pPr lvl="2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Total Pages: approximately 75 pages not including required documentation and the appendix</a:t>
            </a:r>
          </a:p>
          <a:p>
            <a:pPr lvl="3"/>
            <a:r>
              <a:rPr lang="en-US" sz="1300" cap="none" dirty="0">
                <a:latin typeface="Calibri" panose="020F0502020204030204" pitchFamily="34" charset="0"/>
                <a:cs typeface="Calibri" panose="020F0502020204030204" pitchFamily="34" charset="0"/>
              </a:rPr>
              <a:t>Previous ISER (2018): 291 pages</a:t>
            </a:r>
          </a:p>
        </p:txBody>
      </p:sp>
    </p:spTree>
    <p:extLst>
      <p:ext uri="{BB962C8B-B14F-4D97-AF65-F5344CB8AC3E}">
        <p14:creationId xmlns:p14="http://schemas.microsoft.com/office/powerpoint/2010/main" val="12669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A5A6-A826-46F3-895F-040250DF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Institutional self-evaluation report 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iser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36AC-D054-44E6-85CD-1A2A0DAD65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52631"/>
            <a:ext cx="10394707" cy="3816991"/>
          </a:xfrm>
        </p:spPr>
        <p:txBody>
          <a:bodyPr>
            <a:normAutofit/>
          </a:bodyPr>
          <a:lstStyle/>
          <a:p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Forward to the ISER</a:t>
            </a:r>
          </a:p>
          <a:p>
            <a:pPr lvl="1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Overview of high-level themes that emerged from our self-evaluation</a:t>
            </a:r>
          </a:p>
          <a:p>
            <a:pPr lvl="2"/>
            <a:r>
              <a:rPr lang="en-US" sz="1300" cap="none" dirty="0">
                <a:latin typeface="Calibri" panose="020F0502020204030204" pitchFamily="34" charset="0"/>
                <a:cs typeface="Calibri" panose="020F0502020204030204" pitchFamily="34" charset="0"/>
              </a:rPr>
              <a:t>SWOT analysis: Strengths, weaknesses, opportunities for improvement and innovation, threats?</a:t>
            </a:r>
          </a:p>
          <a:p>
            <a:pPr lvl="2"/>
            <a:r>
              <a:rPr lang="en-US" sz="1300" cap="none" dirty="0">
                <a:latin typeface="Calibri" panose="020F0502020204030204" pitchFamily="34" charset="0"/>
                <a:cs typeface="Calibri" panose="020F0502020204030204" pitchFamily="34" charset="0"/>
              </a:rPr>
              <a:t>What did we learn from the process?</a:t>
            </a:r>
          </a:p>
          <a:p>
            <a:pPr lvl="2"/>
            <a:r>
              <a:rPr lang="en-US" sz="1300" cap="none" dirty="0">
                <a:latin typeface="Calibri" panose="020F0502020204030204" pitchFamily="34" charset="0"/>
                <a:cs typeface="Calibri" panose="020F0502020204030204" pitchFamily="34" charset="0"/>
              </a:rPr>
              <a:t>Suggestion from ACCJC: Write this last</a:t>
            </a:r>
          </a:p>
          <a:p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Introduction: Institutional Context</a:t>
            </a:r>
          </a:p>
          <a:p>
            <a:pPr lvl="1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Brief history of BCC</a:t>
            </a:r>
          </a:p>
          <a:p>
            <a:pPr lvl="1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Narrative or visual illustrating demographics of students and community served</a:t>
            </a:r>
          </a:p>
          <a:p>
            <a:pPr lvl="1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Major events/developments since last ISER</a:t>
            </a:r>
          </a:p>
          <a:p>
            <a:pPr lvl="1"/>
            <a:r>
              <a:rPr lang="en-US" sz="1500" cap="none" dirty="0">
                <a:latin typeface="Calibri" panose="020F0502020204030204" pitchFamily="34" charset="0"/>
                <a:cs typeface="Calibri" panose="020F0502020204030204" pitchFamily="34" charset="0"/>
              </a:rPr>
              <a:t>How do we implement our mission?</a:t>
            </a:r>
          </a:p>
        </p:txBody>
      </p:sp>
    </p:spTree>
    <p:extLst>
      <p:ext uri="{BB962C8B-B14F-4D97-AF65-F5344CB8AC3E}">
        <p14:creationId xmlns:p14="http://schemas.microsoft.com/office/powerpoint/2010/main" val="8643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A5A6-A826-46F3-895F-040250DF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Institutional self-evaluation report 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iser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36AC-D054-44E6-85CD-1A2A0DAD65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75795"/>
            <a:ext cx="6570677" cy="4093828"/>
          </a:xfrm>
        </p:spPr>
        <p:txBody>
          <a:bodyPr>
            <a:normAutofit/>
          </a:bodyPr>
          <a:lstStyle/>
          <a:p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Alignment with the Standards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Questions to Consider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What are we doing to align with the Standard?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Why are we doing it that way? What are the results? 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How does it support equity and innovation? How do we know?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What did we learn?</a:t>
            </a:r>
          </a:p>
          <a:p>
            <a:pPr lvl="2"/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What do we plan to do differently?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DE0BA-11DD-4FDC-81EF-04F125D14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569" y="1737213"/>
            <a:ext cx="245080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F48F-749C-43AE-857D-BE957EF2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7" y="417353"/>
            <a:ext cx="9902826" cy="71516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Accreditation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1DA0-3CEB-4B83-9D40-8855E648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88" y="1208015"/>
            <a:ext cx="9902826" cy="4219662"/>
          </a:xfrm>
        </p:spPr>
        <p:txBody>
          <a:bodyPr>
            <a:normAutofit lnSpcReduction="10000"/>
          </a:bodyPr>
          <a:lstStyle/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Tri-Chair Model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Academic Senate President, Melissa Matteson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Classified Professional/Institutional Effectiveness Specialist, Courtney Quenga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Accreditation Liaison Officer (ALO), Lisa Holmes</a:t>
            </a:r>
          </a:p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Chairpersons for each Standard appointed by Cabinet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Chairpersons and Tri-Chairs make up the Steering Committee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Chairpersons hold working meetings with appropriate personnel from each constituent group to gather evidence and write draft responses to the standards. ALO will combine and finalize, ensuring “one voice.”</a:t>
            </a:r>
          </a:p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Steering Committee meets biweekly to discuss progress and address areas needing improvement.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Makes recommendations and helps prioritize actions needed to correct gaps</a:t>
            </a:r>
          </a:p>
        </p:txBody>
      </p:sp>
    </p:spTree>
    <p:extLst>
      <p:ext uri="{BB962C8B-B14F-4D97-AF65-F5344CB8AC3E}">
        <p14:creationId xmlns:p14="http://schemas.microsoft.com/office/powerpoint/2010/main" val="30604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8149-7556-47B1-98EF-13C80A6D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How to Participate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E5093C-A7B9-42D6-8D95-677E5195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477" y="1887570"/>
            <a:ext cx="4588931" cy="5762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WORKGROUPS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857B03-644A-494D-9837-5639AF5FB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477" y="2472299"/>
            <a:ext cx="4876800" cy="2820936"/>
          </a:xfrm>
        </p:spPr>
        <p:txBody>
          <a:bodyPr>
            <a:noAutofit/>
          </a:bodyPr>
          <a:lstStyle/>
          <a:p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You may be invited by a Standard Chair to participate on a workgroup to: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Brainstorm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Gather Evidence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</a:p>
          <a:p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If you would like to participate on a specific Standard workgroup, reach out to one of the tri-chairs.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A7A433-0D38-4657-8F2A-84D1BF7A4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3747" y="1887570"/>
            <a:ext cx="6264414" cy="58472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D5A216-C844-4770-B94A-B4402015B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2573" y="2463832"/>
            <a:ext cx="6265588" cy="2829403"/>
          </a:xfrm>
        </p:spPr>
        <p:txBody>
          <a:bodyPr>
            <a:noAutofit/>
          </a:bodyPr>
          <a:lstStyle/>
          <a:p>
            <a:r>
              <a:rPr lang="en-US" sz="17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Everyone will be invited </a:t>
            </a:r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to read draft responses to each Standard and provide input via a Microsoft Forms survey to: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Proofread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Provide input</a:t>
            </a:r>
          </a:p>
          <a:p>
            <a:pPr lvl="1"/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Provide additional evidence</a:t>
            </a:r>
          </a:p>
          <a:p>
            <a:r>
              <a:rPr lang="en-US" sz="1700" cap="none" dirty="0">
                <a:latin typeface="Calibri" panose="020F0502020204030204" pitchFamily="34" charset="0"/>
                <a:cs typeface="Calibri" panose="020F0502020204030204" pitchFamily="34" charset="0"/>
              </a:rPr>
              <a:t>Beginning this semester, be on the lookout for email invitations asking for your input on the draft responses.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36146-CACD-45A5-849B-DBEEA7BB01C1}"/>
              </a:ext>
            </a:extLst>
          </p:cNvPr>
          <p:cNvSpPr txBox="1"/>
          <p:nvPr/>
        </p:nvSpPr>
        <p:spPr>
          <a:xfrm rot="21180378">
            <a:off x="6458144" y="432743"/>
            <a:ext cx="405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participation is important! </a:t>
            </a:r>
          </a:p>
          <a:p>
            <a:r>
              <a:rPr lang="en-US" dirty="0"/>
              <a:t>We need your voice! We want your voice! </a:t>
            </a:r>
          </a:p>
          <a:p>
            <a:r>
              <a:rPr lang="en-US" dirty="0"/>
              <a:t>ACCJC expects to hear your voice!</a:t>
            </a:r>
          </a:p>
        </p:txBody>
      </p:sp>
    </p:spTree>
    <p:extLst>
      <p:ext uri="{BB962C8B-B14F-4D97-AF65-F5344CB8AC3E}">
        <p14:creationId xmlns:p14="http://schemas.microsoft.com/office/powerpoint/2010/main" val="10482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build="p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c0a18e14-3af4-472c-acef-2248ea7aee8e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BD37A29EE0E4A84E80983E2376320" ma:contentTypeVersion="18" ma:contentTypeDescription="Create a new document." ma:contentTypeScope="" ma:versionID="ebf46e91d4688732cf00236f0f5a9e11">
  <xsd:schema xmlns:xsd="http://www.w3.org/2001/XMLSchema" xmlns:xs="http://www.w3.org/2001/XMLSchema" xmlns:p="http://schemas.microsoft.com/office/2006/metadata/properties" xmlns:ns1="http://schemas.microsoft.com/sharepoint/v3" xmlns:ns3="c0a18e14-3af4-472c-acef-2248ea7aee8e" xmlns:ns4="83c7d0ba-b6cd-4011-8fbf-00b1d2c0f19f" targetNamespace="http://schemas.microsoft.com/office/2006/metadata/properties" ma:root="true" ma:fieldsID="92dd9a4066e804585b8ba31cee7b6f62" ns1:_="" ns3:_="" ns4:_="">
    <xsd:import namespace="http://schemas.microsoft.com/sharepoint/v3"/>
    <xsd:import namespace="c0a18e14-3af4-472c-acef-2248ea7aee8e"/>
    <xsd:import namespace="83c7d0ba-b6cd-4011-8fbf-00b1d2c0f1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18e14-3af4-472c-acef-2248ea7ae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7d0ba-b6cd-4011-8fbf-00b1d2c0f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0605D-A2AA-4EA4-BAD1-C83CC33C9DAA}">
  <ds:schemaRefs>
    <ds:schemaRef ds:uri="http://schemas.microsoft.com/sharepoint/v3"/>
    <ds:schemaRef ds:uri="http://schemas.microsoft.com/office/2006/metadata/properties"/>
    <ds:schemaRef ds:uri="83c7d0ba-b6cd-4011-8fbf-00b1d2c0f19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c0a18e14-3af4-472c-acef-2248ea7aee8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77B302-FFEE-4AD4-9267-9A5A3B74E1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BBAB0D-C244-43E7-A6EF-13161031D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a18e14-3af4-472c-acef-2248ea7aee8e"/>
    <ds:schemaRef ds:uri="83c7d0ba-b6cd-4011-8fbf-00b1d2c0f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394</TotalTime>
  <Words>1065</Words>
  <Application>Microsoft Office PowerPoint</Application>
  <PresentationFormat>Widescreen</PresentationFormat>
  <Paragraphs>284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Main Event</vt:lpstr>
      <vt:lpstr>Accreditation  2025</vt:lpstr>
      <vt:lpstr>What and why?</vt:lpstr>
      <vt:lpstr>2014 ACCJC Standards</vt:lpstr>
      <vt:lpstr>2024 ACCJC Standards</vt:lpstr>
      <vt:lpstr>Institutional self-evaluation report (iser)</vt:lpstr>
      <vt:lpstr>Institutional self-evaluation report (iser)</vt:lpstr>
      <vt:lpstr>Institutional self-evaluation report (iser)</vt:lpstr>
      <vt:lpstr>Accreditation Steering Committee</vt:lpstr>
      <vt:lpstr>How to Participate</vt:lpstr>
      <vt:lpstr>Accreditation Timeline</vt:lpstr>
      <vt:lpstr>Approval Timeline</vt:lpstr>
      <vt:lpstr>Available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 2025</dc:title>
  <dc:creator>Lisa Holmes</dc:creator>
  <cp:lastModifiedBy>Lisa Holmes</cp:lastModifiedBy>
  <cp:revision>19</cp:revision>
  <dcterms:created xsi:type="dcterms:W3CDTF">2023-07-25T22:06:14Z</dcterms:created>
  <dcterms:modified xsi:type="dcterms:W3CDTF">2023-08-04T14:56:13Z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0x010100BBFBD37A29EE0E4A84E80983E2376320</vt:lpwstr>
  </property>
</Properties>
</file>