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23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C4C7E-EE2F-41EC-A0B2-D4B4D920BCB1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AE01-1F10-4A42-9D3B-1BD5F9CFF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6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9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2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149" y="546100"/>
            <a:ext cx="10209335" cy="673100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1150" y="1549400"/>
            <a:ext cx="10209334" cy="4627563"/>
          </a:xfrm>
        </p:spPr>
        <p:txBody>
          <a:bodyPr/>
          <a:lstStyle>
            <a:lvl1pPr>
              <a:defRPr sz="24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22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81150" y="6356350"/>
            <a:ext cx="2000250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40FD727-82AC-46C0-9F6E-6B189A07297F}" type="datetimeFigureOut">
              <a:rPr lang="en-US" smtClean="0"/>
              <a:pPr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38296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42888" y="6457950"/>
            <a:ext cx="483577" cy="2635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C1BFEBF-104B-46BF-82EB-89D4F161735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4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80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53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7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3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418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D727-82AC-46C0-9F6E-6B189A07297F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BFEBF-104B-46BF-82EB-89D4F1617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0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3743A-ABB6-F066-2C64-6DA8135A0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019550"/>
            <a:ext cx="12192000" cy="1079500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8638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2AC54-48D0-67FB-5CCB-FDAE93BF0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44122-8FD8-A76D-2489-FED8C0AB9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29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-Service 2022 " id="{EC00207E-FC65-4B17-AAF5-27BFBD7A3EE7}" vid="{2DC16CBB-0FCD-41BC-BBD8-175CED6665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In-Service 2022 </Template>
  <TotalTime>19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Amir Paniagua</dc:creator>
  <cp:lastModifiedBy>Amir Paniagua</cp:lastModifiedBy>
  <cp:revision>4</cp:revision>
  <dcterms:created xsi:type="dcterms:W3CDTF">2022-08-05T20:38:49Z</dcterms:created>
  <dcterms:modified xsi:type="dcterms:W3CDTF">2022-08-05T22:34:07Z</dcterms:modified>
</cp:coreProperties>
</file>