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D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9D05B7-E45E-3C43-8B3F-3E8CB972087F}" v="3" dt="2022-06-23T00:41:22.282"/>
    <p1510:client id="{3D0D8092-9DE1-4D59-8571-F7BE9973BA95}" v="221" dt="2022-06-22T16:45:19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Layland" userId="S::slayland@barstow.edu::5181afc6-d0c5-4755-b49f-7ece54097d87" providerId="AD" clId="Web-{3D0D8092-9DE1-4D59-8571-F7BE9973BA95}"/>
    <pc:docChg chg="addSld modSld">
      <pc:chgData name="Samantha Layland" userId="S::slayland@barstow.edu::5181afc6-d0c5-4755-b49f-7ece54097d87" providerId="AD" clId="Web-{3D0D8092-9DE1-4D59-8571-F7BE9973BA95}" dt="2022-06-22T16:45:19.797" v="186" actId="1076"/>
      <pc:docMkLst>
        <pc:docMk/>
      </pc:docMkLst>
      <pc:sldChg chg="addSp delSp modSp">
        <pc:chgData name="Samantha Layland" userId="S::slayland@barstow.edu::5181afc6-d0c5-4755-b49f-7ece54097d87" providerId="AD" clId="Web-{3D0D8092-9DE1-4D59-8571-F7BE9973BA95}" dt="2022-06-21T18:48:00.470" v="24" actId="1076"/>
        <pc:sldMkLst>
          <pc:docMk/>
          <pc:sldMk cId="109857222" sldId="256"/>
        </pc:sldMkLst>
        <pc:spChg chg="del">
          <ac:chgData name="Samantha Layland" userId="S::slayland@barstow.edu::5181afc6-d0c5-4755-b49f-7ece54097d87" providerId="AD" clId="Web-{3D0D8092-9DE1-4D59-8571-F7BE9973BA95}" dt="2022-06-21T18:40:12.278" v="1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Samantha Layland" userId="S::slayland@barstow.edu::5181afc6-d0c5-4755-b49f-7ece54097d87" providerId="AD" clId="Web-{3D0D8092-9DE1-4D59-8571-F7BE9973BA95}" dt="2022-06-21T18:40:08.981" v="0"/>
          <ac:spMkLst>
            <pc:docMk/>
            <pc:sldMk cId="109857222" sldId="256"/>
            <ac:spMk id="3" creationId="{00000000-0000-0000-0000-000000000000}"/>
          </ac:spMkLst>
        </pc:spChg>
        <pc:spChg chg="add mod ord">
          <ac:chgData name="Samantha Layland" userId="S::slayland@barstow.edu::5181afc6-d0c5-4755-b49f-7ece54097d87" providerId="AD" clId="Web-{3D0D8092-9DE1-4D59-8571-F7BE9973BA95}" dt="2022-06-21T18:47:41.953" v="21"/>
          <ac:spMkLst>
            <pc:docMk/>
            <pc:sldMk cId="109857222" sldId="256"/>
            <ac:spMk id="5" creationId="{4E8E469B-2271-7692-488B-0FC0A117D992}"/>
          </ac:spMkLst>
        </pc:spChg>
        <pc:spChg chg="add mod ord">
          <ac:chgData name="Samantha Layland" userId="S::slayland@barstow.edu::5181afc6-d0c5-4755-b49f-7ece54097d87" providerId="AD" clId="Web-{3D0D8092-9DE1-4D59-8571-F7BE9973BA95}" dt="2022-06-21T18:47:47.187" v="22"/>
          <ac:spMkLst>
            <pc:docMk/>
            <pc:sldMk cId="109857222" sldId="256"/>
            <ac:spMk id="6" creationId="{31C093E7-A677-7044-801F-141BA59400B7}"/>
          </ac:spMkLst>
        </pc:spChg>
        <pc:picChg chg="add mod">
          <ac:chgData name="Samantha Layland" userId="S::slayland@barstow.edu::5181afc6-d0c5-4755-b49f-7ece54097d87" providerId="AD" clId="Web-{3D0D8092-9DE1-4D59-8571-F7BE9973BA95}" dt="2022-06-21T18:48:00.470" v="24" actId="1076"/>
          <ac:picMkLst>
            <pc:docMk/>
            <pc:sldMk cId="109857222" sldId="256"/>
            <ac:picMk id="4" creationId="{D6CEF751-EE32-811D-388F-F98308DE4D4A}"/>
          </ac:picMkLst>
        </pc:picChg>
      </pc:sldChg>
      <pc:sldChg chg="addSp modSp new mod setBg">
        <pc:chgData name="Samantha Layland" userId="S::slayland@barstow.edu::5181afc6-d0c5-4755-b49f-7ece54097d87" providerId="AD" clId="Web-{3D0D8092-9DE1-4D59-8571-F7BE9973BA95}" dt="2022-06-21T18:53:46.996" v="40" actId="1076"/>
        <pc:sldMkLst>
          <pc:docMk/>
          <pc:sldMk cId="3945024682" sldId="257"/>
        </pc:sldMkLst>
        <pc:spChg chg="add mod ord">
          <ac:chgData name="Samantha Layland" userId="S::slayland@barstow.edu::5181afc6-d0c5-4755-b49f-7ece54097d87" providerId="AD" clId="Web-{3D0D8092-9DE1-4D59-8571-F7BE9973BA95}" dt="2022-06-21T18:52:19.942" v="36"/>
          <ac:spMkLst>
            <pc:docMk/>
            <pc:sldMk cId="3945024682" sldId="257"/>
            <ac:spMk id="3" creationId="{CFC64115-EF11-52E5-FE86-CE36B5CE7DFB}"/>
          </ac:spMkLst>
        </pc:spChg>
        <pc:picChg chg="add mod">
          <ac:chgData name="Samantha Layland" userId="S::slayland@barstow.edu::5181afc6-d0c5-4755-b49f-7ece54097d87" providerId="AD" clId="Web-{3D0D8092-9DE1-4D59-8571-F7BE9973BA95}" dt="2022-06-21T18:53:46.996" v="40" actId="1076"/>
          <ac:picMkLst>
            <pc:docMk/>
            <pc:sldMk cId="3945024682" sldId="257"/>
            <ac:picMk id="2" creationId="{80930D0A-02C5-CA2D-3221-F4CBAEFCA87A}"/>
          </ac:picMkLst>
        </pc:picChg>
      </pc:sldChg>
      <pc:sldChg chg="addSp modSp new">
        <pc:chgData name="Samantha Layland" userId="S::slayland@barstow.edu::5181afc6-d0c5-4755-b49f-7ece54097d87" providerId="AD" clId="Web-{3D0D8092-9DE1-4D59-8571-F7BE9973BA95}" dt="2022-06-22T16:18:35.220" v="118" actId="1076"/>
        <pc:sldMkLst>
          <pc:docMk/>
          <pc:sldMk cId="4091655895" sldId="258"/>
        </pc:sldMkLst>
        <pc:picChg chg="add mod">
          <ac:chgData name="Samantha Layland" userId="S::slayland@barstow.edu::5181afc6-d0c5-4755-b49f-7ece54097d87" providerId="AD" clId="Web-{3D0D8092-9DE1-4D59-8571-F7BE9973BA95}" dt="2022-06-21T18:57:03.854" v="42"/>
          <ac:picMkLst>
            <pc:docMk/>
            <pc:sldMk cId="4091655895" sldId="258"/>
            <ac:picMk id="2" creationId="{0BC451C6-50EB-7D2A-F269-056CFD53620A}"/>
          </ac:picMkLst>
        </pc:picChg>
        <pc:picChg chg="add mod">
          <ac:chgData name="Samantha Layland" userId="S::slayland@barstow.edu::5181afc6-d0c5-4755-b49f-7ece54097d87" providerId="AD" clId="Web-{3D0D8092-9DE1-4D59-8571-F7BE9973BA95}" dt="2022-06-21T18:57:12.714" v="46" actId="1076"/>
          <ac:picMkLst>
            <pc:docMk/>
            <pc:sldMk cId="4091655895" sldId="258"/>
            <ac:picMk id="3" creationId="{6C59C9F8-C27D-EDF8-00DF-CEB3593FD0DC}"/>
          </ac:picMkLst>
        </pc:picChg>
        <pc:picChg chg="add mod">
          <ac:chgData name="Samantha Layland" userId="S::slayland@barstow.edu::5181afc6-d0c5-4755-b49f-7ece54097d87" providerId="AD" clId="Web-{3D0D8092-9DE1-4D59-8571-F7BE9973BA95}" dt="2022-06-21T18:57:09.870" v="45" actId="1076"/>
          <ac:picMkLst>
            <pc:docMk/>
            <pc:sldMk cId="4091655895" sldId="258"/>
            <ac:picMk id="4" creationId="{2A8B53F9-FC99-CBE7-BA2A-FBFA25E86F75}"/>
          </ac:picMkLst>
        </pc:picChg>
        <pc:picChg chg="add mod">
          <ac:chgData name="Samantha Layland" userId="S::slayland@barstow.edu::5181afc6-d0c5-4755-b49f-7ece54097d87" providerId="AD" clId="Web-{3D0D8092-9DE1-4D59-8571-F7BE9973BA95}" dt="2022-06-22T16:18:12.344" v="111" actId="1076"/>
          <ac:picMkLst>
            <pc:docMk/>
            <pc:sldMk cId="4091655895" sldId="258"/>
            <ac:picMk id="5" creationId="{D0F77B7A-5BE3-8CB5-EA46-E9AA4F748B67}"/>
          </ac:picMkLst>
        </pc:picChg>
        <pc:picChg chg="add mod">
          <ac:chgData name="Samantha Layland" userId="S::slayland@barstow.edu::5181afc6-d0c5-4755-b49f-7ece54097d87" providerId="AD" clId="Web-{3D0D8092-9DE1-4D59-8571-F7BE9973BA95}" dt="2022-06-22T16:18:35.220" v="118" actId="1076"/>
          <ac:picMkLst>
            <pc:docMk/>
            <pc:sldMk cId="4091655895" sldId="258"/>
            <ac:picMk id="6" creationId="{04B4DB17-FEDF-E942-06CE-650921011436}"/>
          </ac:picMkLst>
        </pc:picChg>
      </pc:sldChg>
      <pc:sldChg chg="addSp modSp new">
        <pc:chgData name="Samantha Layland" userId="S::slayland@barstow.edu::5181afc6-d0c5-4755-b49f-7ece54097d87" providerId="AD" clId="Web-{3D0D8092-9DE1-4D59-8571-F7BE9973BA95}" dt="2022-06-21T18:59:08.067" v="58" actId="1076"/>
        <pc:sldMkLst>
          <pc:docMk/>
          <pc:sldMk cId="1322340961" sldId="259"/>
        </pc:sldMkLst>
        <pc:spChg chg="add mod">
          <ac:chgData name="Samantha Layland" userId="S::slayland@barstow.edu::5181afc6-d0c5-4755-b49f-7ece54097d87" providerId="AD" clId="Web-{3D0D8092-9DE1-4D59-8571-F7BE9973BA95}" dt="2022-06-21T18:58:39.690" v="55"/>
          <ac:spMkLst>
            <pc:docMk/>
            <pc:sldMk cId="1322340961" sldId="259"/>
            <ac:spMk id="2" creationId="{20395A61-26D8-F4AE-1565-464764487CA7}"/>
          </ac:spMkLst>
        </pc:spChg>
        <pc:picChg chg="add mod">
          <ac:chgData name="Samantha Layland" userId="S::slayland@barstow.edu::5181afc6-d0c5-4755-b49f-7ece54097d87" providerId="AD" clId="Web-{3D0D8092-9DE1-4D59-8571-F7BE9973BA95}" dt="2022-06-21T18:59:08.067" v="58" actId="1076"/>
          <ac:picMkLst>
            <pc:docMk/>
            <pc:sldMk cId="1322340961" sldId="259"/>
            <ac:picMk id="3" creationId="{F98D7484-AC84-2CE8-D3A8-0E8947FA36D6}"/>
          </ac:picMkLst>
        </pc:picChg>
      </pc:sldChg>
      <pc:sldChg chg="addSp modSp new mod setBg">
        <pc:chgData name="Samantha Layland" userId="S::slayland@barstow.edu::5181afc6-d0c5-4755-b49f-7ece54097d87" providerId="AD" clId="Web-{3D0D8092-9DE1-4D59-8571-F7BE9973BA95}" dt="2022-06-21T19:17:04.413" v="89" actId="1076"/>
        <pc:sldMkLst>
          <pc:docMk/>
          <pc:sldMk cId="284291719" sldId="260"/>
        </pc:sldMkLst>
        <pc:spChg chg="add mod">
          <ac:chgData name="Samantha Layland" userId="S::slayland@barstow.edu::5181afc6-d0c5-4755-b49f-7ece54097d87" providerId="AD" clId="Web-{3D0D8092-9DE1-4D59-8571-F7BE9973BA95}" dt="2022-06-21T19:17:04.413" v="89" actId="1076"/>
          <ac:spMkLst>
            <pc:docMk/>
            <pc:sldMk cId="284291719" sldId="260"/>
            <ac:spMk id="2" creationId="{D6C793FC-F5A3-0FCD-ED5C-34083C9926EF}"/>
          </ac:spMkLst>
        </pc:spChg>
        <pc:picChg chg="add mod">
          <ac:chgData name="Samantha Layland" userId="S::slayland@barstow.edu::5181afc6-d0c5-4755-b49f-7ece54097d87" providerId="AD" clId="Web-{3D0D8092-9DE1-4D59-8571-F7BE9973BA95}" dt="2022-06-21T19:16:57.084" v="88" actId="1076"/>
          <ac:picMkLst>
            <pc:docMk/>
            <pc:sldMk cId="284291719" sldId="260"/>
            <ac:picMk id="3" creationId="{406C16E6-C5F3-E1C7-84E2-81AB5A60EEBE}"/>
          </ac:picMkLst>
        </pc:picChg>
      </pc:sldChg>
      <pc:sldChg chg="addSp delSp modSp new mod setBg">
        <pc:chgData name="Samantha Layland" userId="S::slayland@barstow.edu::5181afc6-d0c5-4755-b49f-7ece54097d87" providerId="AD" clId="Web-{3D0D8092-9DE1-4D59-8571-F7BE9973BA95}" dt="2022-06-22T15:58:52.907" v="98"/>
        <pc:sldMkLst>
          <pc:docMk/>
          <pc:sldMk cId="1726543277" sldId="261"/>
        </pc:sldMkLst>
        <pc:spChg chg="add del">
          <ac:chgData name="Samantha Layland" userId="S::slayland@barstow.edu::5181afc6-d0c5-4755-b49f-7ece54097d87" providerId="AD" clId="Web-{3D0D8092-9DE1-4D59-8571-F7BE9973BA95}" dt="2022-06-22T15:58:52.907" v="98"/>
          <ac:spMkLst>
            <pc:docMk/>
            <pc:sldMk cId="1726543277" sldId="261"/>
            <ac:spMk id="3" creationId="{3C8A922A-BE72-BAD7-C55E-BA9303853956}"/>
          </ac:spMkLst>
        </pc:spChg>
        <pc:spChg chg="add">
          <ac:chgData name="Samantha Layland" userId="S::slayland@barstow.edu::5181afc6-d0c5-4755-b49f-7ece54097d87" providerId="AD" clId="Web-{3D0D8092-9DE1-4D59-8571-F7BE9973BA95}" dt="2022-06-22T15:58:34.327" v="94"/>
          <ac:spMkLst>
            <pc:docMk/>
            <pc:sldMk cId="1726543277" sldId="261"/>
            <ac:spMk id="7" creationId="{22F15A2D-2324-487D-A02A-BF46C5C580EB}"/>
          </ac:spMkLst>
        </pc:spChg>
        <pc:spChg chg="add">
          <ac:chgData name="Samantha Layland" userId="S::slayland@barstow.edu::5181afc6-d0c5-4755-b49f-7ece54097d87" providerId="AD" clId="Web-{3D0D8092-9DE1-4D59-8571-F7BE9973BA95}" dt="2022-06-22T15:58:34.327" v="94"/>
          <ac:spMkLst>
            <pc:docMk/>
            <pc:sldMk cId="1726543277" sldId="261"/>
            <ac:spMk id="9" creationId="{17A7F34E-D418-47E2-9F86-2C45BBC31210}"/>
          </ac:spMkLst>
        </pc:spChg>
        <pc:spChg chg="add">
          <ac:chgData name="Samantha Layland" userId="S::slayland@barstow.edu::5181afc6-d0c5-4755-b49f-7ece54097d87" providerId="AD" clId="Web-{3D0D8092-9DE1-4D59-8571-F7BE9973BA95}" dt="2022-06-22T15:58:34.327" v="94"/>
          <ac:spMkLst>
            <pc:docMk/>
            <pc:sldMk cId="1726543277" sldId="261"/>
            <ac:spMk id="11" creationId="{2AEAFA59-923A-4F54-8B49-44C970BCC323}"/>
          </ac:spMkLst>
        </pc:spChg>
        <pc:picChg chg="add mod">
          <ac:chgData name="Samantha Layland" userId="S::slayland@barstow.edu::5181afc6-d0c5-4755-b49f-7ece54097d87" providerId="AD" clId="Web-{3D0D8092-9DE1-4D59-8571-F7BE9973BA95}" dt="2022-06-22T15:58:47.219" v="96" actId="1076"/>
          <ac:picMkLst>
            <pc:docMk/>
            <pc:sldMk cId="1726543277" sldId="261"/>
            <ac:picMk id="2" creationId="{0443F712-EC40-F0F0-C198-3B46A90C1535}"/>
          </ac:picMkLst>
        </pc:picChg>
      </pc:sldChg>
      <pc:sldChg chg="addSp modSp new mod setBg">
        <pc:chgData name="Samantha Layland" userId="S::slayland@barstow.edu::5181afc6-d0c5-4755-b49f-7ece54097d87" providerId="AD" clId="Web-{3D0D8092-9DE1-4D59-8571-F7BE9973BA95}" dt="2022-06-22T16:00:09.256" v="104" actId="1076"/>
        <pc:sldMkLst>
          <pc:docMk/>
          <pc:sldMk cId="510857496" sldId="262"/>
        </pc:sldMkLst>
        <pc:spChg chg="add">
          <ac:chgData name="Samantha Layland" userId="S::slayland@barstow.edu::5181afc6-d0c5-4755-b49f-7ece54097d87" providerId="AD" clId="Web-{3D0D8092-9DE1-4D59-8571-F7BE9973BA95}" dt="2022-06-22T15:59:53.926" v="101"/>
          <ac:spMkLst>
            <pc:docMk/>
            <pc:sldMk cId="510857496" sldId="262"/>
            <ac:spMk id="7" creationId="{AB8C311F-7253-4AED-9701-7FC0708C41C7}"/>
          </ac:spMkLst>
        </pc:spChg>
        <pc:spChg chg="add">
          <ac:chgData name="Samantha Layland" userId="S::slayland@barstow.edu::5181afc6-d0c5-4755-b49f-7ece54097d87" providerId="AD" clId="Web-{3D0D8092-9DE1-4D59-8571-F7BE9973BA95}" dt="2022-06-22T15:59:53.926" v="101"/>
          <ac:spMkLst>
            <pc:docMk/>
            <pc:sldMk cId="510857496" sldId="262"/>
            <ac:spMk id="9" creationId="{FD073016-B734-483B-8953-5BADEE145112}"/>
          </ac:spMkLst>
        </pc:spChg>
        <pc:spChg chg="add">
          <ac:chgData name="Samantha Layland" userId="S::slayland@barstow.edu::5181afc6-d0c5-4755-b49f-7ece54097d87" providerId="AD" clId="Web-{3D0D8092-9DE1-4D59-8571-F7BE9973BA95}" dt="2022-06-22T15:59:53.926" v="101"/>
          <ac:spMkLst>
            <pc:docMk/>
            <pc:sldMk cId="510857496" sldId="262"/>
            <ac:spMk id="11" creationId="{90A7EAB6-59D3-4325-8DE6-E0CA4009CE53}"/>
          </ac:spMkLst>
        </pc:spChg>
        <pc:spChg chg="add">
          <ac:chgData name="Samantha Layland" userId="S::slayland@barstow.edu::5181afc6-d0c5-4755-b49f-7ece54097d87" providerId="AD" clId="Web-{3D0D8092-9DE1-4D59-8571-F7BE9973BA95}" dt="2022-06-22T15:59:53.926" v="101"/>
          <ac:spMkLst>
            <pc:docMk/>
            <pc:sldMk cId="510857496" sldId="262"/>
            <ac:spMk id="13" creationId="{A8D57A06-A426-446D-B02C-A2DC6B62E45E}"/>
          </ac:spMkLst>
        </pc:spChg>
        <pc:picChg chg="add mod">
          <ac:chgData name="Samantha Layland" userId="S::slayland@barstow.edu::5181afc6-d0c5-4755-b49f-7ece54097d87" providerId="AD" clId="Web-{3D0D8092-9DE1-4D59-8571-F7BE9973BA95}" dt="2022-06-22T16:00:09.256" v="104" actId="1076"/>
          <ac:picMkLst>
            <pc:docMk/>
            <pc:sldMk cId="510857496" sldId="262"/>
            <ac:picMk id="2" creationId="{940B162B-D925-CEBF-50B7-D9D09F91D6B7}"/>
          </ac:picMkLst>
        </pc:picChg>
      </pc:sldChg>
      <pc:sldChg chg="addSp modSp new">
        <pc:chgData name="Samantha Layland" userId="S::slayland@barstow.edu::5181afc6-d0c5-4755-b49f-7ece54097d87" providerId="AD" clId="Web-{3D0D8092-9DE1-4D59-8571-F7BE9973BA95}" dt="2022-06-22T16:19:22.958" v="126" actId="14100"/>
        <pc:sldMkLst>
          <pc:docMk/>
          <pc:sldMk cId="3217766683" sldId="263"/>
        </pc:sldMkLst>
        <pc:spChg chg="add mod ord">
          <ac:chgData name="Samantha Layland" userId="S::slayland@barstow.edu::5181afc6-d0c5-4755-b49f-7ece54097d87" providerId="AD" clId="Web-{3D0D8092-9DE1-4D59-8571-F7BE9973BA95}" dt="2022-06-22T16:19:22.958" v="126" actId="14100"/>
          <ac:spMkLst>
            <pc:docMk/>
            <pc:sldMk cId="3217766683" sldId="263"/>
            <ac:spMk id="3" creationId="{56845171-A116-0445-2DBB-7A18EA232B4D}"/>
          </ac:spMkLst>
        </pc:spChg>
        <pc:picChg chg="add mod">
          <ac:chgData name="Samantha Layland" userId="S::slayland@barstow.edu::5181afc6-d0c5-4755-b49f-7ece54097d87" providerId="AD" clId="Web-{3D0D8092-9DE1-4D59-8571-F7BE9973BA95}" dt="2022-06-22T16:18:46.487" v="119" actId="1076"/>
          <ac:picMkLst>
            <pc:docMk/>
            <pc:sldMk cId="3217766683" sldId="263"/>
            <ac:picMk id="2" creationId="{311AB7CE-A8BB-65DE-8366-421B729CB06B}"/>
          </ac:picMkLst>
        </pc:picChg>
      </pc:sldChg>
      <pc:sldChg chg="addSp modSp new">
        <pc:chgData name="Samantha Layland" userId="S::slayland@barstow.edu::5181afc6-d0c5-4755-b49f-7ece54097d87" providerId="AD" clId="Web-{3D0D8092-9DE1-4D59-8571-F7BE9973BA95}" dt="2022-06-22T16:35:20.256" v="158" actId="1076"/>
        <pc:sldMkLst>
          <pc:docMk/>
          <pc:sldMk cId="1020702140" sldId="264"/>
        </pc:sldMkLst>
        <pc:spChg chg="add mod">
          <ac:chgData name="Samantha Layland" userId="S::slayland@barstow.edu::5181afc6-d0c5-4755-b49f-7ece54097d87" providerId="AD" clId="Web-{3D0D8092-9DE1-4D59-8571-F7BE9973BA95}" dt="2022-06-22T16:25:52.111" v="133"/>
          <ac:spMkLst>
            <pc:docMk/>
            <pc:sldMk cId="1020702140" sldId="264"/>
            <ac:spMk id="2" creationId="{AA209A04-F024-BF7A-CC90-D182720039DD}"/>
          </ac:spMkLst>
        </pc:spChg>
        <pc:spChg chg="add mod">
          <ac:chgData name="Samantha Layland" userId="S::slayland@barstow.edu::5181afc6-d0c5-4755-b49f-7ece54097d87" providerId="AD" clId="Web-{3D0D8092-9DE1-4D59-8571-F7BE9973BA95}" dt="2022-06-22T16:27:34.428" v="153" actId="1076"/>
          <ac:spMkLst>
            <pc:docMk/>
            <pc:sldMk cId="1020702140" sldId="264"/>
            <ac:spMk id="3" creationId="{8CD8BD9D-758D-E867-F292-A00B5AD9FE7E}"/>
          </ac:spMkLst>
        </pc:spChg>
        <pc:picChg chg="add mod">
          <ac:chgData name="Samantha Layland" userId="S::slayland@barstow.edu::5181afc6-d0c5-4755-b49f-7ece54097d87" providerId="AD" clId="Web-{3D0D8092-9DE1-4D59-8571-F7BE9973BA95}" dt="2022-06-22T16:35:20.256" v="158" actId="1076"/>
          <ac:picMkLst>
            <pc:docMk/>
            <pc:sldMk cId="1020702140" sldId="264"/>
            <ac:picMk id="4" creationId="{F281B6E5-3DA2-D836-976B-6AA29A0F24B9}"/>
          </ac:picMkLst>
        </pc:picChg>
      </pc:sldChg>
      <pc:sldChg chg="modSp add replId">
        <pc:chgData name="Samantha Layland" userId="S::slayland@barstow.edu::5181afc6-d0c5-4755-b49f-7ece54097d87" providerId="AD" clId="Web-{3D0D8092-9DE1-4D59-8571-F7BE9973BA95}" dt="2022-06-22T16:35:42.727" v="163" actId="1076"/>
        <pc:sldMkLst>
          <pc:docMk/>
          <pc:sldMk cId="807513926" sldId="265"/>
        </pc:sldMkLst>
        <pc:picChg chg="mod">
          <ac:chgData name="Samantha Layland" userId="S::slayland@barstow.edu::5181afc6-d0c5-4755-b49f-7ece54097d87" providerId="AD" clId="Web-{3D0D8092-9DE1-4D59-8571-F7BE9973BA95}" dt="2022-06-22T16:35:42.727" v="163" actId="1076"/>
          <ac:picMkLst>
            <pc:docMk/>
            <pc:sldMk cId="807513926" sldId="265"/>
            <ac:picMk id="4" creationId="{F281B6E5-3DA2-D836-976B-6AA29A0F24B9}"/>
          </ac:picMkLst>
        </pc:picChg>
      </pc:sldChg>
      <pc:sldChg chg="modSp add replId">
        <pc:chgData name="Samantha Layland" userId="S::slayland@barstow.edu::5181afc6-d0c5-4755-b49f-7ece54097d87" providerId="AD" clId="Web-{3D0D8092-9DE1-4D59-8571-F7BE9973BA95}" dt="2022-06-22T16:37:04.888" v="167" actId="1076"/>
        <pc:sldMkLst>
          <pc:docMk/>
          <pc:sldMk cId="2502990650" sldId="266"/>
        </pc:sldMkLst>
        <pc:spChg chg="mod">
          <ac:chgData name="Samantha Layland" userId="S::slayland@barstow.edu::5181afc6-d0c5-4755-b49f-7ece54097d87" providerId="AD" clId="Web-{3D0D8092-9DE1-4D59-8571-F7BE9973BA95}" dt="2022-06-22T16:37:04.888" v="167" actId="1076"/>
          <ac:spMkLst>
            <pc:docMk/>
            <pc:sldMk cId="2502990650" sldId="266"/>
            <ac:spMk id="3" creationId="{8CD8BD9D-758D-E867-F292-A00B5AD9FE7E}"/>
          </ac:spMkLst>
        </pc:spChg>
        <pc:picChg chg="mod">
          <ac:chgData name="Samantha Layland" userId="S::slayland@barstow.edu::5181afc6-d0c5-4755-b49f-7ece54097d87" providerId="AD" clId="Web-{3D0D8092-9DE1-4D59-8571-F7BE9973BA95}" dt="2022-06-22T16:36:53.091" v="165" actId="1076"/>
          <ac:picMkLst>
            <pc:docMk/>
            <pc:sldMk cId="2502990650" sldId="266"/>
            <ac:picMk id="4" creationId="{F281B6E5-3DA2-D836-976B-6AA29A0F24B9}"/>
          </ac:picMkLst>
        </pc:picChg>
      </pc:sldChg>
      <pc:sldChg chg="addSp delSp modSp add replId">
        <pc:chgData name="Samantha Layland" userId="S::slayland@barstow.edu::5181afc6-d0c5-4755-b49f-7ece54097d87" providerId="AD" clId="Web-{3D0D8092-9DE1-4D59-8571-F7BE9973BA95}" dt="2022-06-22T16:45:19.797" v="186" actId="1076"/>
        <pc:sldMkLst>
          <pc:docMk/>
          <pc:sldMk cId="1026962101" sldId="267"/>
        </pc:sldMkLst>
        <pc:spChg chg="del">
          <ac:chgData name="Samantha Layland" userId="S::slayland@barstow.edu::5181afc6-d0c5-4755-b49f-7ece54097d87" providerId="AD" clId="Web-{3D0D8092-9DE1-4D59-8571-F7BE9973BA95}" dt="2022-06-22T16:37:18.233" v="170"/>
          <ac:spMkLst>
            <pc:docMk/>
            <pc:sldMk cId="1026962101" sldId="267"/>
            <ac:spMk id="2" creationId="{AA209A04-F024-BF7A-CC90-D182720039DD}"/>
          </ac:spMkLst>
        </pc:spChg>
        <pc:spChg chg="del">
          <ac:chgData name="Samantha Layland" userId="S::slayland@barstow.edu::5181afc6-d0c5-4755-b49f-7ece54097d87" providerId="AD" clId="Web-{3D0D8092-9DE1-4D59-8571-F7BE9973BA95}" dt="2022-06-22T16:37:16.155" v="169"/>
          <ac:spMkLst>
            <pc:docMk/>
            <pc:sldMk cId="1026962101" sldId="267"/>
            <ac:spMk id="3" creationId="{8CD8BD9D-758D-E867-F292-A00B5AD9FE7E}"/>
          </ac:spMkLst>
        </pc:spChg>
        <pc:spChg chg="add del mod">
          <ac:chgData name="Samantha Layland" userId="S::slayland@barstow.edu::5181afc6-d0c5-4755-b49f-7ece54097d87" providerId="AD" clId="Web-{3D0D8092-9DE1-4D59-8571-F7BE9973BA95}" dt="2022-06-22T16:42:59.818" v="175"/>
          <ac:spMkLst>
            <pc:docMk/>
            <pc:sldMk cId="1026962101" sldId="267"/>
            <ac:spMk id="6" creationId="{5BBD54A0-22E5-E96A-8DF0-8A56630C1AA3}"/>
          </ac:spMkLst>
        </pc:spChg>
        <pc:picChg chg="mod">
          <ac:chgData name="Samantha Layland" userId="S::slayland@barstow.edu::5181afc6-d0c5-4755-b49f-7ece54097d87" providerId="AD" clId="Web-{3D0D8092-9DE1-4D59-8571-F7BE9973BA95}" dt="2022-06-22T16:45:19.797" v="186" actId="1076"/>
          <ac:picMkLst>
            <pc:docMk/>
            <pc:sldMk cId="1026962101" sldId="267"/>
            <ac:picMk id="4" creationId="{F281B6E5-3DA2-D836-976B-6AA29A0F24B9}"/>
          </ac:picMkLst>
        </pc:picChg>
        <pc:picChg chg="add del mod">
          <ac:chgData name="Samantha Layland" userId="S::slayland@barstow.edu::5181afc6-d0c5-4755-b49f-7ece54097d87" providerId="AD" clId="Web-{3D0D8092-9DE1-4D59-8571-F7BE9973BA95}" dt="2022-06-22T16:42:59.818" v="176"/>
          <ac:picMkLst>
            <pc:docMk/>
            <pc:sldMk cId="1026962101" sldId="267"/>
            <ac:picMk id="5" creationId="{72151F42-B1D5-FE1D-2D20-53806AC95ADF}"/>
          </ac:picMkLst>
        </pc:picChg>
        <pc:picChg chg="add mod ord">
          <ac:chgData name="Samantha Layland" userId="S::slayland@barstow.edu::5181afc6-d0c5-4755-b49f-7ece54097d87" providerId="AD" clId="Web-{3D0D8092-9DE1-4D59-8571-F7BE9973BA95}" dt="2022-06-22T16:44:13.667" v="184" actId="14100"/>
          <ac:picMkLst>
            <pc:docMk/>
            <pc:sldMk cId="1026962101" sldId="267"/>
            <ac:picMk id="8" creationId="{A9BCD6AE-2507-CD82-6288-AC6A14D8B2C6}"/>
          </ac:picMkLst>
        </pc:picChg>
      </pc:sldChg>
    </pc:docChg>
  </pc:docChgLst>
  <pc:docChgLst>
    <pc:chgData name="Amanda Simpson" userId="ccda2a57-a55e-4db2-9332-b50f4109c312" providerId="ADAL" clId="{109D05B7-E45E-3C43-8B3F-3E8CB972087F}"/>
    <pc:docChg chg="custSel delSld modSld">
      <pc:chgData name="Amanda Simpson" userId="ccda2a57-a55e-4db2-9332-b50f4109c312" providerId="ADAL" clId="{109D05B7-E45E-3C43-8B3F-3E8CB972087F}" dt="2022-06-23T00:42:30.944" v="22" actId="2696"/>
      <pc:docMkLst>
        <pc:docMk/>
      </pc:docMkLst>
      <pc:sldChg chg="del">
        <pc:chgData name="Amanda Simpson" userId="ccda2a57-a55e-4db2-9332-b50f4109c312" providerId="ADAL" clId="{109D05B7-E45E-3C43-8B3F-3E8CB972087F}" dt="2022-06-23T00:42:30.944" v="22" actId="2696"/>
        <pc:sldMkLst>
          <pc:docMk/>
          <pc:sldMk cId="4091655895" sldId="258"/>
        </pc:sldMkLst>
      </pc:sldChg>
      <pc:sldChg chg="addSp delSp modSp mod">
        <pc:chgData name="Amanda Simpson" userId="ccda2a57-a55e-4db2-9332-b50f4109c312" providerId="ADAL" clId="{109D05B7-E45E-3C43-8B3F-3E8CB972087F}" dt="2022-06-23T00:41:49.845" v="21" actId="207"/>
        <pc:sldMkLst>
          <pc:docMk/>
          <pc:sldMk cId="1726543277" sldId="261"/>
        </pc:sldMkLst>
        <pc:spChg chg="add del mod">
          <ac:chgData name="Amanda Simpson" userId="ccda2a57-a55e-4db2-9332-b50f4109c312" providerId="ADAL" clId="{109D05B7-E45E-3C43-8B3F-3E8CB972087F}" dt="2022-06-23T00:37:59.285" v="2"/>
          <ac:spMkLst>
            <pc:docMk/>
            <pc:sldMk cId="1726543277" sldId="261"/>
            <ac:spMk id="3" creationId="{1483AF67-68CD-E500-0784-0D04F6FAC1E2}"/>
          </ac:spMkLst>
        </pc:spChg>
        <pc:spChg chg="add del mod modVis">
          <ac:chgData name="Amanda Simpson" userId="ccda2a57-a55e-4db2-9332-b50f4109c312" providerId="ADAL" clId="{109D05B7-E45E-3C43-8B3F-3E8CB972087F}" dt="2022-06-23T00:41:25.390" v="19"/>
          <ac:spMkLst>
            <pc:docMk/>
            <pc:sldMk cId="1726543277" sldId="261"/>
            <ac:spMk id="6" creationId="{D0B6E1FE-C0F0-4B2F-FB78-89B75618621D}"/>
          </ac:spMkLst>
        </pc:spChg>
        <pc:spChg chg="mod">
          <ac:chgData name="Amanda Simpson" userId="ccda2a57-a55e-4db2-9332-b50f4109c312" providerId="ADAL" clId="{109D05B7-E45E-3C43-8B3F-3E8CB972087F}" dt="2022-06-23T00:41:49.845" v="21" actId="207"/>
          <ac:spMkLst>
            <pc:docMk/>
            <pc:sldMk cId="1726543277" sldId="261"/>
            <ac:spMk id="9" creationId="{17A7F34E-D418-47E2-9F86-2C45BBC31210}"/>
          </ac:spMkLst>
        </pc:spChg>
        <pc:spChg chg="mod">
          <ac:chgData name="Amanda Simpson" userId="ccda2a57-a55e-4db2-9332-b50f4109c312" providerId="ADAL" clId="{109D05B7-E45E-3C43-8B3F-3E8CB972087F}" dt="2022-06-23T00:41:18.342" v="15" actId="207"/>
          <ac:spMkLst>
            <pc:docMk/>
            <pc:sldMk cId="1726543277" sldId="261"/>
            <ac:spMk id="11" creationId="{2AEAFA59-923A-4F54-8B49-44C970BCC323}"/>
          </ac:spMkLst>
        </pc:spChg>
        <pc:picChg chg="del">
          <ac:chgData name="Amanda Simpson" userId="ccda2a57-a55e-4db2-9332-b50f4109c312" providerId="ADAL" clId="{109D05B7-E45E-3C43-8B3F-3E8CB972087F}" dt="2022-06-23T00:39:43.160" v="5" actId="478"/>
          <ac:picMkLst>
            <pc:docMk/>
            <pc:sldMk cId="1726543277" sldId="261"/>
            <ac:picMk id="2" creationId="{0443F712-EC40-F0F0-C198-3B46A90C1535}"/>
          </ac:picMkLst>
        </pc:picChg>
        <pc:picChg chg="add mod">
          <ac:chgData name="Amanda Simpson" userId="ccda2a57-a55e-4db2-9332-b50f4109c312" providerId="ADAL" clId="{109D05B7-E45E-3C43-8B3F-3E8CB972087F}" dt="2022-06-23T00:40:16.492" v="10" actId="1076"/>
          <ac:picMkLst>
            <pc:docMk/>
            <pc:sldMk cId="1726543277" sldId="261"/>
            <ac:picMk id="5" creationId="{F9DDC580-F524-375F-0288-337BB06F328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4E8E469B-2271-7692-488B-0FC0A117D992}"/>
              </a:ext>
            </a:extLst>
          </p:cNvPr>
          <p:cNvSpPr/>
          <p:nvPr/>
        </p:nvSpPr>
        <p:spPr>
          <a:xfrm>
            <a:off x="-1858" y="-1857"/>
            <a:ext cx="5027340" cy="6857998"/>
          </a:xfrm>
          <a:prstGeom prst="rt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31C093E7-A677-7044-801F-141BA59400B7}"/>
              </a:ext>
            </a:extLst>
          </p:cNvPr>
          <p:cNvSpPr/>
          <p:nvPr/>
        </p:nvSpPr>
        <p:spPr>
          <a:xfrm rot="5400000">
            <a:off x="-415382" y="448836"/>
            <a:ext cx="5891559" cy="4990170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D6CEF751-EE32-811D-388F-F98308DE4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17" y="2029523"/>
            <a:ext cx="3040565" cy="304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209A04-F024-BF7A-CC90-D182720039DD}"/>
              </a:ext>
            </a:extLst>
          </p:cNvPr>
          <p:cNvSpPr/>
          <p:nvPr/>
        </p:nvSpPr>
        <p:spPr>
          <a:xfrm>
            <a:off x="0" y="0"/>
            <a:ext cx="12192000" cy="13144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D8BD9D-758D-E867-F292-A00B5AD9FE7E}"/>
              </a:ext>
            </a:extLst>
          </p:cNvPr>
          <p:cNvSpPr txBox="1"/>
          <p:nvPr/>
        </p:nvSpPr>
        <p:spPr>
          <a:xfrm>
            <a:off x="2400300" y="333375"/>
            <a:ext cx="797242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Edwardian Script ITC"/>
              </a:rPr>
              <a:t>Barstow Community College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F281B6E5-3DA2-D836-976B-6AA29A0F2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" y="200025"/>
            <a:ext cx="19431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990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Abstract blue and black diagonal striped background">
            <a:extLst>
              <a:ext uri="{FF2B5EF4-FFF2-40B4-BE49-F238E27FC236}">
                <a16:creationId xmlns:a16="http://schemas.microsoft.com/office/drawing/2014/main" id="{A9BCD6AE-2507-CD82-6288-AC6A14D8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"/>
            <a:ext cx="12191999" cy="6857553"/>
          </a:xfrm>
          <a:prstGeom prst="rect">
            <a:avLst/>
          </a:prstGeom>
        </p:spPr>
      </p:pic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F281B6E5-3DA2-D836-976B-6AA29A0F2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9825" y="4733925"/>
            <a:ext cx="19431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6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C64115-EF11-52E5-FE86-CE36B5CE7DFB}"/>
              </a:ext>
            </a:extLst>
          </p:cNvPr>
          <p:cNvSpPr/>
          <p:nvPr/>
        </p:nvSpPr>
        <p:spPr>
          <a:xfrm>
            <a:off x="0" y="5943600"/>
            <a:ext cx="12192000" cy="914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Logo&#10;&#10;Description automatically generated">
            <a:extLst>
              <a:ext uri="{FF2B5EF4-FFF2-40B4-BE49-F238E27FC236}">
                <a16:creationId xmlns:a16="http://schemas.microsoft.com/office/drawing/2014/main" id="{80930D0A-02C5-CA2D-3221-F4CBAEFCA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741" y="4872566"/>
            <a:ext cx="1751542" cy="175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02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bbon: Curved and Tilted Up 1">
            <a:extLst>
              <a:ext uri="{FF2B5EF4-FFF2-40B4-BE49-F238E27FC236}">
                <a16:creationId xmlns:a16="http://schemas.microsoft.com/office/drawing/2014/main" id="{20395A61-26D8-F4AE-1565-464764487CA7}"/>
              </a:ext>
            </a:extLst>
          </p:cNvPr>
          <p:cNvSpPr/>
          <p:nvPr/>
        </p:nvSpPr>
        <p:spPr>
          <a:xfrm>
            <a:off x="1706499" y="4878323"/>
            <a:ext cx="8782050" cy="1828800"/>
          </a:xfrm>
          <a:prstGeom prst="ellipseRibbon2">
            <a:avLst/>
          </a:prstGeom>
          <a:solidFill>
            <a:srgbClr val="00206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F98D7484-AC84-2CE8-D3A8-0E8947FA3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525" y="4772025"/>
            <a:ext cx="159067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4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D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C793FC-F5A3-0FCD-ED5C-34083C9926EF}"/>
              </a:ext>
            </a:extLst>
          </p:cNvPr>
          <p:cNvSpPr txBox="1"/>
          <p:nvPr/>
        </p:nvSpPr>
        <p:spPr>
          <a:xfrm>
            <a:off x="589158" y="50181"/>
            <a:ext cx="1262132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b="1" dirty="0">
                <a:solidFill>
                  <a:srgbClr val="002060"/>
                </a:solidFill>
                <a:latin typeface="Rockwell Nova"/>
              </a:rPr>
              <a:t>Barstow Community College</a:t>
            </a:r>
            <a:endParaRPr lang="en-US" sz="6000" b="1" dirty="0">
              <a:solidFill>
                <a:srgbClr val="002060"/>
              </a:solidFill>
              <a:latin typeface="Rockwell Nova"/>
              <a:cs typeface="Calibri"/>
            </a:endParaRPr>
          </a:p>
        </p:txBody>
      </p:sp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406C16E6-C5F3-E1C7-84E2-81AB5A60E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497" y="5040351"/>
            <a:ext cx="1721005" cy="172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1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rgbClr val="002060">
              <a:alpha val="25000"/>
            </a:srgb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rgbClr val="FDDD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9DDC580-F524-375F-0288-337BB06F3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446" y="4936067"/>
            <a:ext cx="1210641" cy="121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543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0"/>
            <a:ext cx="8157458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4537" y="1839884"/>
            <a:ext cx="8157460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63179" y="-33131"/>
            <a:ext cx="6857999" cy="6923403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Logo&#10;&#10;Description automatically generated">
            <a:extLst>
              <a:ext uri="{FF2B5EF4-FFF2-40B4-BE49-F238E27FC236}">
                <a16:creationId xmlns:a16="http://schemas.microsoft.com/office/drawing/2014/main" id="{940B162B-D925-CEBF-50B7-D9D09F91D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10" y="1739589"/>
            <a:ext cx="3388113" cy="338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5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>
            <a:extLst>
              <a:ext uri="{FF2B5EF4-FFF2-40B4-BE49-F238E27FC236}">
                <a16:creationId xmlns:a16="http://schemas.microsoft.com/office/drawing/2014/main" id="{56845171-A116-0445-2DBB-7A18EA232B4D}"/>
              </a:ext>
            </a:extLst>
          </p:cNvPr>
          <p:cNvSpPr/>
          <p:nvPr/>
        </p:nvSpPr>
        <p:spPr>
          <a:xfrm rot="-5400000">
            <a:off x="6624637" y="1281113"/>
            <a:ext cx="5105400" cy="6048375"/>
          </a:xfrm>
          <a:prstGeom prst="rt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Logo&#10;&#10;Description automatically generated">
            <a:extLst>
              <a:ext uri="{FF2B5EF4-FFF2-40B4-BE49-F238E27FC236}">
                <a16:creationId xmlns:a16="http://schemas.microsoft.com/office/drawing/2014/main" id="{311AB7CE-A8BB-65DE-8366-421B729CB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9725" y="3962400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76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209A04-F024-BF7A-CC90-D182720039DD}"/>
              </a:ext>
            </a:extLst>
          </p:cNvPr>
          <p:cNvSpPr/>
          <p:nvPr/>
        </p:nvSpPr>
        <p:spPr>
          <a:xfrm>
            <a:off x="0" y="0"/>
            <a:ext cx="12192000" cy="13144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D8BD9D-758D-E867-F292-A00B5AD9FE7E}"/>
              </a:ext>
            </a:extLst>
          </p:cNvPr>
          <p:cNvSpPr txBox="1"/>
          <p:nvPr/>
        </p:nvSpPr>
        <p:spPr>
          <a:xfrm>
            <a:off x="257175" y="142875"/>
            <a:ext cx="797242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Edwardian Script ITC"/>
              </a:rPr>
              <a:t>Barstow Community College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F281B6E5-3DA2-D836-976B-6AA29A0F2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0875" y="95250"/>
            <a:ext cx="11334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702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209A04-F024-BF7A-CC90-D182720039DD}"/>
              </a:ext>
            </a:extLst>
          </p:cNvPr>
          <p:cNvSpPr/>
          <p:nvPr/>
        </p:nvSpPr>
        <p:spPr>
          <a:xfrm>
            <a:off x="0" y="0"/>
            <a:ext cx="12192000" cy="13144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D8BD9D-758D-E867-F292-A00B5AD9FE7E}"/>
              </a:ext>
            </a:extLst>
          </p:cNvPr>
          <p:cNvSpPr txBox="1"/>
          <p:nvPr/>
        </p:nvSpPr>
        <p:spPr>
          <a:xfrm>
            <a:off x="257175" y="142875"/>
            <a:ext cx="797242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Edwardian Script ITC"/>
              </a:rPr>
              <a:t>Barstow Community College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F281B6E5-3DA2-D836-976B-6AA29A0F2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0775" y="200025"/>
            <a:ext cx="19431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51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12</Words>
  <Application>Microsoft Macintosh PowerPoint</Application>
  <PresentationFormat>Widescreen</PresentationFormat>
  <Paragraphs>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Edwardian Script ITC</vt:lpstr>
      <vt:lpstr>Rockwell Nova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Amanda Simpson</cp:lastModifiedBy>
  <cp:revision>127</cp:revision>
  <dcterms:created xsi:type="dcterms:W3CDTF">2022-06-21T18:40:02Z</dcterms:created>
  <dcterms:modified xsi:type="dcterms:W3CDTF">2022-06-23T00:42:40Z</dcterms:modified>
</cp:coreProperties>
</file>