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Race Sport" pitchFamily="2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4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C676A-3244-909C-346A-36813DEF3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2E8E7-E47F-C31D-1B77-B7A542C6BB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AC2D5-4FBD-C67B-D623-FD26951E7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DA398F-7D17-907A-63B2-5B5B30401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94F9A-E4BB-2A0C-58B4-115E15A19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40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FB742-F3DA-21F0-00F0-E91BF04B9C9F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7EF1F-B746-1D89-8D7E-3FC26B9526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FEBEE-A43E-8306-C7B5-2F1D8114B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7B1B7-F2E4-FDC8-27AD-50AC06371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63CBD-80EF-8B6B-4A6E-AE86C58DC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242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EC50-781D-CF06-FB1F-B3AE8BCE0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n w="19050">
                  <a:noFill/>
                </a:ln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BF32B9-AAB5-938D-1C92-96A69F214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530B11-13EA-CD4A-EF10-821172B64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0FC1C-74F4-0848-EF4B-E27B72213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F9899-153F-8052-5D0A-2387238CA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071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FF5AF-EA45-E917-A34B-174EC2930FC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ECE20-8FB4-0643-013C-9D263150D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4611E-1132-69B8-801C-D3DABFAF4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99106-2838-C61B-7269-0E5849598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2C201-2D06-49E7-8AA6-C6AFBA064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45885-DC09-FDCD-423F-5752F7EAA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69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C039F-E708-ECE7-7BC3-24593A9B3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678F1-1BF3-2A3F-F76F-B35F6F6D7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F7A0A5-792A-4620-B1B5-1657C098A3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6777B2-77BF-FF65-8FE9-32DC0341D3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70FCB6-020A-5DC2-9075-F665E91896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A487C4-4629-0A5C-5C4B-853D5C44D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CC0D5F-6E41-7C1A-DE82-DED92C6B6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BA1611-84A9-389F-59AC-18B189725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57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6FF80-8A06-B217-3FCD-E9819675D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B1C44-3713-EEE4-B9CB-774605367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A0626C-CDF7-7E3F-5530-52D67F2F9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C3DC5A-8BCE-38EF-FEAC-1A3C4D1B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6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E04015-1D06-37A1-9C34-CB36C875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ECC6E6-A63A-38DE-43F8-411DC8602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007994-0AE2-3219-5E48-FAA5BF4EB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67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65F0C-AB7E-F8CD-25DD-6793617D5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4C7E1-1043-1604-8027-9BED80CE2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5C6412-F797-4FA2-1A92-E9CC4AF80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D5D5A5-89BF-CCC8-2CAC-AF8E9D427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07C1C-5A22-4D4D-8E10-322DB58B4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EAA2FE-8F6C-24F9-F761-5EEA40F89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266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8437A-9977-1D95-99CF-90FB157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26330A-8CA8-10D6-3048-553C041B47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B09999-A059-5097-77AD-D08C9F4F7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51D18-3DA8-36CB-A544-C0BE332C6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C47322-ADE9-B60B-B64C-78F0E3B32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7A6A7-70F0-5092-EF06-6402AA813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85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C3B9E-AF4F-DCE4-EEF7-9383BB6E2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744D49-02E2-330F-1702-A1A27C6CF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051F4-1705-B9C5-C55D-12BC8CC29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7BD33-68EE-B519-49E5-35985AC82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98AD7-61E5-48D9-C0AB-B8BF15A60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2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2DD7E6-B258-A7C2-8275-EBECAE16D7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FD8DBD-5571-A52A-47BC-CA1505E03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4843D-0744-395E-4B56-FC98D268B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D2197-9827-4170-5490-F8E670347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5D961-8D95-17BB-1D9D-4709BD67D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190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51C3CC-248F-51A6-6AA7-1B10FD45B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CC5D7D-457B-589B-DBDC-849699C9D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8B923-9BAD-5B8F-E56D-F5220C165A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flipH="1">
            <a:off x="116264" y="5697701"/>
            <a:ext cx="615099" cy="4792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2B995B-B443-4BC7-BBBC-5EF28348EA52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748AA-F276-E66F-3411-3035F3A225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09707" y="6356350"/>
            <a:ext cx="4590854" cy="501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FD314-AA20-11BF-174E-6EDD7FB929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60637" y="5675313"/>
            <a:ext cx="615099" cy="501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A0A500-A849-4255-A272-70E2AABE2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001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ln w="19050">
            <a:solidFill>
              <a:srgbClr val="FFD416"/>
            </a:solidFill>
          </a:ln>
          <a:solidFill>
            <a:sysClr val="windowText" lastClr="000000"/>
          </a:solidFill>
          <a:latin typeface="Race Spor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C372-1EEC-0455-E2D2-B8FF87E797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1B30A7-6C8A-15FC-BCC9-7FD95786D7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59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86FCE-33B2-9BEF-1F88-266A76EC0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88757-BC71-829F-C149-4924274745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63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26 BCC Template.potx" id="{C3A92B57-C608-4232-9502-F4629966D7A1}" vid="{36E5D8BE-7A39-4186-92FC-0861882ED6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Race Sport</vt:lpstr>
      <vt:lpstr>Aptos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Amir Paniagua</dc:creator>
  <cp:lastModifiedBy>Amir Paniagua</cp:lastModifiedBy>
  <cp:revision>2</cp:revision>
  <dcterms:created xsi:type="dcterms:W3CDTF">2026-06-22T18:08:51Z</dcterms:created>
  <dcterms:modified xsi:type="dcterms:W3CDTF">2026-07-06T22:52:27Z</dcterms:modified>
</cp:coreProperties>
</file>